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mp4" ContentType="video/mp4"/>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Override PartName="/ppt/authors.xml" ContentType="application/vnd.ms-powerpoint.authors+xml"/>
  <Override PartName="/ppt/revisionInfo.xml" ContentType="application/vnd.ms-powerpoint.revisioninfo+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0"/>
  </p:notesMasterIdLst>
  <p:handoutMasterIdLst>
    <p:handoutMasterId r:id="rId21"/>
  </p:handoutMasterIdLst>
  <p:sldIdLst>
    <p:sldId id="292" r:id="rId5"/>
    <p:sldId id="275" r:id="rId6"/>
    <p:sldId id="276" r:id="rId7"/>
    <p:sldId id="277" r:id="rId8"/>
    <p:sldId id="278" r:id="rId9"/>
    <p:sldId id="279" r:id="rId10"/>
    <p:sldId id="294" r:id="rId11"/>
    <p:sldId id="283" r:id="rId12"/>
    <p:sldId id="296" r:id="rId13"/>
    <p:sldId id="297" r:id="rId14"/>
    <p:sldId id="299" r:id="rId15"/>
    <p:sldId id="300" r:id="rId16"/>
    <p:sldId id="288" r:id="rId17"/>
    <p:sldId id="298" r:id="rId18"/>
    <p:sldId id="289" r:id="rId1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36" userDrawn="1">
          <p15:clr>
            <a:srgbClr val="A4A3A4"/>
          </p15:clr>
        </p15:guide>
        <p15:guide id="2" pos="312"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46992"/>
    <a:srgbClr val="AEC2D8"/>
    <a:srgbClr val="98432A"/>
    <a:srgbClr val="D84400"/>
    <a:srgbClr val="44678D"/>
    <a:srgbClr val="263E5A"/>
    <a:srgbClr val="D6E0EB"/>
    <a:srgbClr val="728DAB"/>
    <a:srgbClr val="C95B3A"/>
    <a:srgbClr val="2D4C6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FAA95E7-F5B8-62AB-4415-8FB6FD250C23}" v="120" dt="2025-05-26T08:24:33.370"/>
  </p1510:revLst>
</p1510:revInfo>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3" d="100"/>
          <a:sy n="83" d="100"/>
        </p:scale>
        <p:origin x="629" y="48"/>
      </p:cViewPr>
      <p:guideLst>
        <p:guide orient="horz" pos="1536"/>
        <p:guide pos="312"/>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8/10/relationships/authors" Target="authors.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28"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uest User" userId="S::urn:spo:anon#568544bf0bd82f53d6d7ec35c853c72e8d9144737ebc7110a39381e6a0764323::" providerId="AD" clId="Web-{8FAA95E7-F5B8-62AB-4415-8FB6FD250C23}"/>
    <pc:docChg chg="modSld">
      <pc:chgData name="Guest User" userId="S::urn:spo:anon#568544bf0bd82f53d6d7ec35c853c72e8d9144737ebc7110a39381e6a0764323::" providerId="AD" clId="Web-{8FAA95E7-F5B8-62AB-4415-8FB6FD250C23}" dt="2025-05-26T08:24:33.370" v="113"/>
      <pc:docMkLst>
        <pc:docMk/>
      </pc:docMkLst>
      <pc:sldChg chg="delSp">
        <pc:chgData name="Guest User" userId="S::urn:spo:anon#568544bf0bd82f53d6d7ec35c853c72e8d9144737ebc7110a39381e6a0764323::" providerId="AD" clId="Web-{8FAA95E7-F5B8-62AB-4415-8FB6FD250C23}" dt="2025-05-26T08:24:33.370" v="113"/>
        <pc:sldMkLst>
          <pc:docMk/>
          <pc:sldMk cId="4157533387" sldId="288"/>
        </pc:sldMkLst>
        <pc:spChg chg="del">
          <ac:chgData name="Guest User" userId="S::urn:spo:anon#568544bf0bd82f53d6d7ec35c853c72e8d9144737ebc7110a39381e6a0764323::" providerId="AD" clId="Web-{8FAA95E7-F5B8-62AB-4415-8FB6FD250C23}" dt="2025-05-26T08:24:33.370" v="113"/>
          <ac:spMkLst>
            <pc:docMk/>
            <pc:sldMk cId="4157533387" sldId="288"/>
            <ac:spMk id="4" creationId="{8E531165-F745-171F-F6EC-07FDD4E3E06C}"/>
          </ac:spMkLst>
        </pc:spChg>
      </pc:sldChg>
      <pc:sldChg chg="addSp delSp modSp">
        <pc:chgData name="Guest User" userId="S::urn:spo:anon#568544bf0bd82f53d6d7ec35c853c72e8d9144737ebc7110a39381e6a0764323::" providerId="AD" clId="Web-{8FAA95E7-F5B8-62AB-4415-8FB6FD250C23}" dt="2025-05-26T08:23:41.696" v="112" actId="20577"/>
        <pc:sldMkLst>
          <pc:docMk/>
          <pc:sldMk cId="529279411" sldId="289"/>
        </pc:sldMkLst>
        <pc:spChg chg="add del mod">
          <ac:chgData name="Guest User" userId="S::urn:spo:anon#568544bf0bd82f53d6d7ec35c853c72e8d9144737ebc7110a39381e6a0764323::" providerId="AD" clId="Web-{8FAA95E7-F5B8-62AB-4415-8FB6FD250C23}" dt="2025-05-26T08:23:24.914" v="109"/>
          <ac:spMkLst>
            <pc:docMk/>
            <pc:sldMk cId="529279411" sldId="289"/>
            <ac:spMk id="3" creationId="{A5E9DC5C-C396-3405-ECF8-FD4C1FDE4D4C}"/>
          </ac:spMkLst>
        </pc:spChg>
        <pc:spChg chg="del">
          <ac:chgData name="Guest User" userId="S::urn:spo:anon#568544bf0bd82f53d6d7ec35c853c72e8d9144737ebc7110a39381e6a0764323::" providerId="AD" clId="Web-{8FAA95E7-F5B8-62AB-4415-8FB6FD250C23}" dt="2025-05-26T08:23:15.648" v="106"/>
          <ac:spMkLst>
            <pc:docMk/>
            <pc:sldMk cId="529279411" sldId="289"/>
            <ac:spMk id="9" creationId="{6C1317DD-901A-E2A2-5427-04FBD6A75777}"/>
          </ac:spMkLst>
        </pc:spChg>
        <pc:spChg chg="add del mod">
          <ac:chgData name="Guest User" userId="S::urn:spo:anon#568544bf0bd82f53d6d7ec35c853c72e8d9144737ebc7110a39381e6a0764323::" providerId="AD" clId="Web-{8FAA95E7-F5B8-62AB-4415-8FB6FD250C23}" dt="2025-05-26T08:23:41.696" v="112" actId="20577"/>
          <ac:spMkLst>
            <pc:docMk/>
            <pc:sldMk cId="529279411" sldId="289"/>
            <ac:spMk id="24" creationId="{AD2C8D04-263D-9589-1CFF-A5968D7C33D7}"/>
          </ac:spMkLst>
        </pc:spChg>
        <pc:spChg chg="add del">
          <ac:chgData name="Guest User" userId="S::urn:spo:anon#568544bf0bd82f53d6d7ec35c853c72e8d9144737ebc7110a39381e6a0764323::" providerId="AD" clId="Web-{8FAA95E7-F5B8-62AB-4415-8FB6FD250C23}" dt="2025-05-26T08:23:29.336" v="111"/>
          <ac:spMkLst>
            <pc:docMk/>
            <pc:sldMk cId="529279411" sldId="289"/>
            <ac:spMk id="25" creationId="{B993E4D5-4AD0-4740-096D-6822944C8FF6}"/>
          </ac:spMkLst>
        </pc:spChg>
      </pc:sldChg>
      <pc:sldChg chg="addSp delSp modSp">
        <pc:chgData name="Guest User" userId="S::urn:spo:anon#568544bf0bd82f53d6d7ec35c853c72e8d9144737ebc7110a39381e6a0764323::" providerId="AD" clId="Web-{8FAA95E7-F5B8-62AB-4415-8FB6FD250C23}" dt="2025-05-26T08:22:49.288" v="105" actId="20577"/>
        <pc:sldMkLst>
          <pc:docMk/>
          <pc:sldMk cId="2133670760" sldId="298"/>
        </pc:sldMkLst>
        <pc:spChg chg="del">
          <ac:chgData name="Guest User" userId="S::urn:spo:anon#568544bf0bd82f53d6d7ec35c853c72e8d9144737ebc7110a39381e6a0764323::" providerId="AD" clId="Web-{8FAA95E7-F5B8-62AB-4415-8FB6FD250C23}" dt="2025-05-26T08:15:53.492" v="40"/>
          <ac:spMkLst>
            <pc:docMk/>
            <pc:sldMk cId="2133670760" sldId="298"/>
            <ac:spMk id="2" creationId="{ABA6FA93-FAFB-0158-8D59-0472B815422D}"/>
          </ac:spMkLst>
        </pc:spChg>
        <pc:spChg chg="mod">
          <ac:chgData name="Guest User" userId="S::urn:spo:anon#568544bf0bd82f53d6d7ec35c853c72e8d9144737ebc7110a39381e6a0764323::" providerId="AD" clId="Web-{8FAA95E7-F5B8-62AB-4415-8FB6FD250C23}" dt="2025-05-26T08:22:49.288" v="105" actId="20577"/>
          <ac:spMkLst>
            <pc:docMk/>
            <pc:sldMk cId="2133670760" sldId="298"/>
            <ac:spMk id="3" creationId="{2AC09057-0A51-B764-E1AE-C331E5BAC993}"/>
          </ac:spMkLst>
        </pc:spChg>
        <pc:spChg chg="mod">
          <ac:chgData name="Guest User" userId="S::urn:spo:anon#568544bf0bd82f53d6d7ec35c853c72e8d9144737ebc7110a39381e6a0764323::" providerId="AD" clId="Web-{8FAA95E7-F5B8-62AB-4415-8FB6FD250C23}" dt="2025-05-26T08:18:34.732" v="54" actId="1076"/>
          <ac:spMkLst>
            <pc:docMk/>
            <pc:sldMk cId="2133670760" sldId="298"/>
            <ac:spMk id="4" creationId="{B4044239-B3FB-7570-73B7-C961B7D2D234}"/>
          </ac:spMkLst>
        </pc:spChg>
        <pc:spChg chg="del">
          <ac:chgData name="Guest User" userId="S::urn:spo:anon#568544bf0bd82f53d6d7ec35c853c72e8d9144737ebc7110a39381e6a0764323::" providerId="AD" clId="Web-{8FAA95E7-F5B8-62AB-4415-8FB6FD250C23}" dt="2025-05-26T08:10:41.903" v="14"/>
          <ac:spMkLst>
            <pc:docMk/>
            <pc:sldMk cId="2133670760" sldId="298"/>
            <ac:spMk id="5" creationId="{CB893E4D-B940-4C5A-1AA9-F513F79AA645}"/>
          </ac:spMkLst>
        </pc:spChg>
        <pc:picChg chg="add mod ord">
          <ac:chgData name="Guest User" userId="S::urn:spo:anon#568544bf0bd82f53d6d7ec35c853c72e8d9144737ebc7110a39381e6a0764323::" providerId="AD" clId="Web-{8FAA95E7-F5B8-62AB-4415-8FB6FD250C23}" dt="2025-05-26T08:16:11.024" v="42" actId="1076"/>
          <ac:picMkLst>
            <pc:docMk/>
            <pc:sldMk cId="2133670760" sldId="298"/>
            <ac:picMk id="7" creationId="{12F0A8F0-8732-9AE9-4DE9-40684EE2FB28}"/>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xmlns="" id="{C27E3961-5613-64C6-63C3-6085D0CDAE5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xmlns="" id="{506D1F08-FF42-95F6-3130-AE63E560487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CD26A2A-0A96-0647-84E5-C82F2EFD9474}" type="datetimeFigureOut">
              <a:rPr lang="en-US" smtClean="0"/>
              <a:t>5/28/2025</a:t>
            </a:fld>
            <a:endParaRPr lang="en-US"/>
          </a:p>
        </p:txBody>
      </p:sp>
      <p:sp>
        <p:nvSpPr>
          <p:cNvPr id="4" name="Footer Placeholder 3">
            <a:extLst>
              <a:ext uri="{FF2B5EF4-FFF2-40B4-BE49-F238E27FC236}">
                <a16:creationId xmlns:a16="http://schemas.microsoft.com/office/drawing/2014/main" xmlns="" id="{4CD5B35B-A046-EC3C-A80E-3D9D12C1498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xmlns="" id="{7202DDE3-703C-8B4C-9506-EC0A39AACD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8DC1D1-B6C2-C644-8BF1-C34DBFFE1C78}" type="slidenum">
              <a:rPr lang="en-US" smtClean="0"/>
              <a:t>‹#›</a:t>
            </a:fld>
            <a:endParaRPr lang="en-US"/>
          </a:p>
        </p:txBody>
      </p:sp>
    </p:spTree>
    <p:extLst>
      <p:ext uri="{BB962C8B-B14F-4D97-AF65-F5344CB8AC3E}">
        <p14:creationId xmlns:p14="http://schemas.microsoft.com/office/powerpoint/2010/main" val="933479363"/>
      </p:ext>
    </p:extLst>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png>
</file>

<file path=ppt/media/image19.png>
</file>

<file path=ppt/media/image2.jpeg>
</file>

<file path=ppt/media/image20.png>
</file>

<file path=ppt/media/image21.jpeg>
</file>

<file path=ppt/media/image22.jpeg>
</file>

<file path=ppt/media/image23.jpeg>
</file>

<file path=ppt/media/image24.jpeg>
</file>

<file path=ppt/media/image25.jpeg>
</file>

<file path=ppt/media/image3.gif>
</file>

<file path=ppt/media/image4.png>
</file>

<file path=ppt/media/image5.png>
</file>

<file path=ppt/media/image6.png>
</file>

<file path=ppt/media/image7.jpe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a:extLst>
              <a:ext uri="{FF2B5EF4-FFF2-40B4-BE49-F238E27FC236}">
                <a16:creationId xmlns:a16="http://schemas.microsoft.com/office/drawing/2014/main" xmlns="" id="{A894A48D-3417-BE20-3062-A3660969046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9" name="Slide Image Placeholder 8">
            <a:extLst>
              <a:ext uri="{FF2B5EF4-FFF2-40B4-BE49-F238E27FC236}">
                <a16:creationId xmlns:a16="http://schemas.microsoft.com/office/drawing/2014/main" xmlns="" id="{AC9ED954-709D-51DC-3EA0-0E06FE1D72A5}"/>
              </a:ext>
            </a:extLst>
          </p:cNvPr>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a:extLst>
              <a:ext uri="{FF2B5EF4-FFF2-40B4-BE49-F238E27FC236}">
                <a16:creationId xmlns:a16="http://schemas.microsoft.com/office/drawing/2014/main" xmlns="" id="{1F57F2FB-2942-7663-E6DB-E3A976549D53}"/>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11" name="Date Placeholder 10">
            <a:extLst>
              <a:ext uri="{FF2B5EF4-FFF2-40B4-BE49-F238E27FC236}">
                <a16:creationId xmlns:a16="http://schemas.microsoft.com/office/drawing/2014/main" xmlns="" id="{ED31FE42-8AA6-DC9C-5EE7-8737143C1DDB}"/>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58D246-FB21-4ACB-9068-6447CC7872F8}" type="datetimeFigureOut">
              <a:rPr lang="en-US" smtClean="0"/>
              <a:t>5/28/2025</a:t>
            </a:fld>
            <a:endParaRPr lang="en-US"/>
          </a:p>
        </p:txBody>
      </p:sp>
      <p:sp>
        <p:nvSpPr>
          <p:cNvPr id="12" name="Notes Placeholder 11">
            <a:extLst>
              <a:ext uri="{FF2B5EF4-FFF2-40B4-BE49-F238E27FC236}">
                <a16:creationId xmlns:a16="http://schemas.microsoft.com/office/drawing/2014/main" xmlns="" id="{5F659C92-43C4-05C5-9170-5CF256AF9975}"/>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a:extLst>
              <a:ext uri="{FF2B5EF4-FFF2-40B4-BE49-F238E27FC236}">
                <a16:creationId xmlns:a16="http://schemas.microsoft.com/office/drawing/2014/main" xmlns="" id="{74923A81-0599-8ECF-BDF0-A4898D46829C}"/>
              </a:ext>
            </a:extLst>
          </p:cNvPr>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DBF3159-94EB-4F6B-8273-09F1A6B019E6}" type="slidenum">
              <a:rPr lang="en-US" smtClean="0"/>
              <a:t>‹#›</a:t>
            </a:fld>
            <a:endParaRPr lang="en-US"/>
          </a:p>
        </p:txBody>
      </p:sp>
    </p:spTree>
    <p:extLst>
      <p:ext uri="{BB962C8B-B14F-4D97-AF65-F5344CB8AC3E}">
        <p14:creationId xmlns:p14="http://schemas.microsoft.com/office/powerpoint/2010/main" val="4226651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a:t>
            </a:fld>
            <a:endParaRPr lang="en-US" altLang="zh-CN" noProof="0"/>
          </a:p>
        </p:txBody>
      </p:sp>
    </p:spTree>
    <p:extLst>
      <p:ext uri="{BB962C8B-B14F-4D97-AF65-F5344CB8AC3E}">
        <p14:creationId xmlns:p14="http://schemas.microsoft.com/office/powerpoint/2010/main" val="37128833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15</a:t>
            </a:fld>
            <a:endParaRPr lang="en-US" altLang="zh-CN" noProof="0"/>
          </a:p>
        </p:txBody>
      </p:sp>
    </p:spTree>
    <p:extLst>
      <p:ext uri="{BB962C8B-B14F-4D97-AF65-F5344CB8AC3E}">
        <p14:creationId xmlns:p14="http://schemas.microsoft.com/office/powerpoint/2010/main" val="30776703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2</a:t>
            </a:fld>
            <a:endParaRPr lang="en-US" altLang="zh-CN" noProof="0"/>
          </a:p>
        </p:txBody>
      </p:sp>
    </p:spTree>
    <p:extLst>
      <p:ext uri="{BB962C8B-B14F-4D97-AF65-F5344CB8AC3E}">
        <p14:creationId xmlns:p14="http://schemas.microsoft.com/office/powerpoint/2010/main" val="9143740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3</a:t>
            </a:fld>
            <a:endParaRPr lang="en-US" altLang="zh-CN" noProof="0"/>
          </a:p>
        </p:txBody>
      </p:sp>
    </p:spTree>
    <p:extLst>
      <p:ext uri="{BB962C8B-B14F-4D97-AF65-F5344CB8AC3E}">
        <p14:creationId xmlns:p14="http://schemas.microsoft.com/office/powerpoint/2010/main" val="32358183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4</a:t>
            </a:fld>
            <a:endParaRPr lang="en-US" altLang="zh-CN" noProof="0"/>
          </a:p>
        </p:txBody>
      </p:sp>
    </p:spTree>
    <p:extLst>
      <p:ext uri="{BB962C8B-B14F-4D97-AF65-F5344CB8AC3E}">
        <p14:creationId xmlns:p14="http://schemas.microsoft.com/office/powerpoint/2010/main" val="9613866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5</a:t>
            </a:fld>
            <a:endParaRPr lang="en-US" altLang="zh-CN" noProof="0"/>
          </a:p>
        </p:txBody>
      </p:sp>
    </p:spTree>
    <p:extLst>
      <p:ext uri="{BB962C8B-B14F-4D97-AF65-F5344CB8AC3E}">
        <p14:creationId xmlns:p14="http://schemas.microsoft.com/office/powerpoint/2010/main" val="4640078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smtClean="0"/>
              <a:t>6</a:t>
            </a:fld>
            <a:endParaRPr lang="en-US" altLang="zh-CN"/>
          </a:p>
        </p:txBody>
      </p:sp>
    </p:spTree>
    <p:extLst>
      <p:ext uri="{BB962C8B-B14F-4D97-AF65-F5344CB8AC3E}">
        <p14:creationId xmlns:p14="http://schemas.microsoft.com/office/powerpoint/2010/main" val="28809061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7</a:t>
            </a:fld>
            <a:endParaRPr lang="en-US" altLang="zh-CN" noProof="0"/>
          </a:p>
        </p:txBody>
      </p:sp>
    </p:spTree>
    <p:extLst>
      <p:ext uri="{BB962C8B-B14F-4D97-AF65-F5344CB8AC3E}">
        <p14:creationId xmlns:p14="http://schemas.microsoft.com/office/powerpoint/2010/main" val="7993361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8</a:t>
            </a:fld>
            <a:endParaRPr lang="en-US" altLang="zh-CN" noProof="0"/>
          </a:p>
        </p:txBody>
      </p:sp>
    </p:spTree>
    <p:extLst>
      <p:ext uri="{BB962C8B-B14F-4D97-AF65-F5344CB8AC3E}">
        <p14:creationId xmlns:p14="http://schemas.microsoft.com/office/powerpoint/2010/main" val="8206457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13</a:t>
            </a:fld>
            <a:endParaRPr lang="en-US" altLang="zh-CN" noProof="0"/>
          </a:p>
        </p:txBody>
      </p:sp>
    </p:spTree>
    <p:extLst>
      <p:ext uri="{BB962C8B-B14F-4D97-AF65-F5344CB8AC3E}">
        <p14:creationId xmlns:p14="http://schemas.microsoft.com/office/powerpoint/2010/main" val="29793020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bg>
      <p:bgPr>
        <a:solidFill>
          <a:schemeClr val="accent3">
            <a:alpha val="20000"/>
          </a:schemeClr>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xmlns="" id="{7EC2501B-DEA6-190E-3633-E32F635B7CE1}"/>
              </a:ext>
            </a:extLst>
          </p:cNvPr>
          <p:cNvSpPr>
            <a:spLocks noGrp="1"/>
          </p:cNvSpPr>
          <p:nvPr>
            <p:ph type="title"/>
          </p:nvPr>
        </p:nvSpPr>
        <p:spPr>
          <a:xfrm>
            <a:off x="1484764" y="1986926"/>
            <a:ext cx="5257793" cy="2057441"/>
          </a:xfrm>
        </p:spPr>
        <p:txBody>
          <a:bodyPr>
            <a:noAutofit/>
          </a:bodyPr>
          <a:lstStyle/>
          <a:p>
            <a:r>
              <a:rPr lang="en-US" noProof="0"/>
              <a:t>Click to edit Master title style</a:t>
            </a:r>
          </a:p>
        </p:txBody>
      </p:sp>
      <p:cxnSp>
        <p:nvCxnSpPr>
          <p:cNvPr id="24" name="Straight Connector 2">
            <a:extLst>
              <a:ext uri="{FF2B5EF4-FFF2-40B4-BE49-F238E27FC236}">
                <a16:creationId xmlns:a16="http://schemas.microsoft.com/office/drawing/2014/main" xmlns="" id="{F1FCCFDB-D985-4322-AC87-F69214893708}"/>
              </a:ext>
            </a:extLst>
          </p:cNvPr>
          <p:cNvCxnSpPr/>
          <p:nvPr userDrawn="1"/>
        </p:nvCxnSpPr>
        <p:spPr>
          <a:xfrm>
            <a:off x="1509005" y="4172084"/>
            <a:ext cx="0" cy="760288"/>
          </a:xfrm>
          <a:prstGeom prst="line">
            <a:avLst/>
          </a:prstGeom>
          <a:noFill/>
          <a:ln w="19050" cap="flat" cmpd="sng" algn="ctr">
            <a:solidFill>
              <a:srgbClr val="D84400"/>
            </a:solidFill>
            <a:prstDash val="solid"/>
            <a:miter lim="800000"/>
          </a:ln>
          <a:effectLst/>
        </p:spPr>
      </p:cxnSp>
      <p:sp>
        <p:nvSpPr>
          <p:cNvPr id="27" name="Content placeholder 47" descr="Click icon to add picture">
            <a:extLst>
              <a:ext uri="{FF2B5EF4-FFF2-40B4-BE49-F238E27FC236}">
                <a16:creationId xmlns:a16="http://schemas.microsoft.com/office/drawing/2014/main" xmlns="" id="{EA8265B5-83C5-4AE9-88AB-3F2443B57F00}"/>
              </a:ext>
            </a:extLst>
          </p:cNvPr>
          <p:cNvSpPr>
            <a:spLocks noGrp="1"/>
          </p:cNvSpPr>
          <p:nvPr>
            <p:ph type="body" sz="quarter" idx="28" hasCustomPrompt="1"/>
          </p:nvPr>
        </p:nvSpPr>
        <p:spPr>
          <a:xfrm>
            <a:off x="1601366" y="4172084"/>
            <a:ext cx="1570612" cy="760288"/>
          </a:xfrm>
          <a:prstGeom prst="rect">
            <a:avLst/>
          </a:prstGeom>
        </p:spPr>
        <p:txBody>
          <a:bodyPr>
            <a:noAutofit/>
          </a:bodyPr>
          <a:lstStyle>
            <a:lvl1pPr marL="0" indent="0">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noProof="0"/>
              <a:t>Click to edit Master title style </a:t>
            </a:r>
          </a:p>
        </p:txBody>
      </p:sp>
      <p:sp>
        <p:nvSpPr>
          <p:cNvPr id="47" name="Content placeholder 47">
            <a:extLst>
              <a:ext uri="{FF2B5EF4-FFF2-40B4-BE49-F238E27FC236}">
                <a16:creationId xmlns:a16="http://schemas.microsoft.com/office/drawing/2014/main" xmlns="" id="{0FFAAB58-ABE4-41AC-B94E-432936CE0301}"/>
              </a:ext>
            </a:extLst>
          </p:cNvPr>
          <p:cNvSpPr>
            <a:spLocks noGrp="1"/>
          </p:cNvSpPr>
          <p:nvPr>
            <p:ph type="pic" sz="quarter" idx="47" hasCustomPrompt="1"/>
          </p:nvPr>
        </p:nvSpPr>
        <p:spPr>
          <a:xfrm>
            <a:off x="6742557" y="821836"/>
            <a:ext cx="4405503" cy="5066346"/>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a:solidFill>
                  <a:schemeClr val="accent6"/>
                </a:solidFill>
              </a:defRPr>
            </a:lvl1pPr>
          </a:lstStyle>
          <a:p>
            <a:r>
              <a:rPr lang="en-US" altLang="zh-CN" noProof="0"/>
              <a:t>Click icon to add picture≈≈</a:t>
            </a:r>
          </a:p>
        </p:txBody>
      </p:sp>
      <p:sp>
        <p:nvSpPr>
          <p:cNvPr id="9" name="Freeform: Shape 11">
            <a:extLst>
              <a:ext uri="{FF2B5EF4-FFF2-40B4-BE49-F238E27FC236}">
                <a16:creationId xmlns:a16="http://schemas.microsoft.com/office/drawing/2014/main" xmlns="" id="{9ECA281C-F2CB-AE9D-DCD6-F94D3FEE2E67}"/>
              </a:ext>
            </a:extLst>
          </p:cNvPr>
          <p:cNvSpPr/>
          <p:nvPr userDrawn="1"/>
        </p:nvSpPr>
        <p:spPr>
          <a:xfrm>
            <a:off x="7441324" y="5568778"/>
            <a:ext cx="829927" cy="949454"/>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3"/>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Posterama Text SemiBold"/>
              <a:ea typeface="+mn-ea"/>
              <a:cs typeface="+mn-cs"/>
            </a:endParaRPr>
          </a:p>
        </p:txBody>
      </p:sp>
    </p:spTree>
    <p:extLst>
      <p:ext uri="{BB962C8B-B14F-4D97-AF65-F5344CB8AC3E}">
        <p14:creationId xmlns:p14="http://schemas.microsoft.com/office/powerpoint/2010/main" val="3496649517"/>
      </p:ext>
    </p:extLst>
  </p:cSld>
  <p:clrMapOvr>
    <a:masterClrMapping/>
  </p:clrMapOvr>
  <p:extLst>
    <p:ext uri="{DCECCB84-F9BA-43D5-87BE-67443E8EF086}">
      <p15:sldGuideLst xmlns:p15="http://schemas.microsoft.com/office/powerpoint/2012/main">
        <p15:guide id="1" pos="528">
          <p15:clr>
            <a:srgbClr val="FBAE40"/>
          </p15:clr>
        </p15:guide>
        <p15:guide id="2" orient="horz" pos="52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 Column with Icons">
    <p:spTree>
      <p:nvGrpSpPr>
        <p:cNvPr id="1" name=""/>
        <p:cNvGrpSpPr/>
        <p:nvPr/>
      </p:nvGrpSpPr>
      <p:grpSpPr>
        <a:xfrm>
          <a:off x="0" y="0"/>
          <a:ext cx="0" cy="0"/>
          <a:chOff x="0" y="0"/>
          <a:chExt cx="0" cy="0"/>
        </a:xfrm>
      </p:grpSpPr>
      <p:sp>
        <p:nvSpPr>
          <p:cNvPr id="4" name="Freeform: Shape 6">
            <a:extLst>
              <a:ext uri="{FF2B5EF4-FFF2-40B4-BE49-F238E27FC236}">
                <a16:creationId xmlns:a16="http://schemas.microsoft.com/office/drawing/2014/main" xmlns="" id="{A533F602-EEC9-45F6-8223-8C8F4914919D}"/>
              </a:ext>
            </a:extLst>
          </p:cNvPr>
          <p:cNvSpPr/>
          <p:nvPr userDrawn="1"/>
        </p:nvSpPr>
        <p:spPr>
          <a:xfrm>
            <a:off x="2121636" y="2070606"/>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accent6"/>
              </a:solidFill>
            </a:endParaRPr>
          </a:p>
        </p:txBody>
      </p:sp>
      <p:sp>
        <p:nvSpPr>
          <p:cNvPr id="5" name="Freeform: Shape 7">
            <a:extLst>
              <a:ext uri="{FF2B5EF4-FFF2-40B4-BE49-F238E27FC236}">
                <a16:creationId xmlns:a16="http://schemas.microsoft.com/office/drawing/2014/main" xmlns="" id="{08F73F8C-5CF8-4470-AE2B-8E6D7952FF3E}"/>
              </a:ext>
            </a:extLst>
          </p:cNvPr>
          <p:cNvSpPr/>
          <p:nvPr userDrawn="1"/>
        </p:nvSpPr>
        <p:spPr>
          <a:xfrm>
            <a:off x="4174867" y="207344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accent6"/>
              </a:solidFill>
            </a:endParaRPr>
          </a:p>
        </p:txBody>
      </p:sp>
      <p:sp>
        <p:nvSpPr>
          <p:cNvPr id="6" name="Freeform: Shape 8">
            <a:extLst>
              <a:ext uri="{FF2B5EF4-FFF2-40B4-BE49-F238E27FC236}">
                <a16:creationId xmlns:a16="http://schemas.microsoft.com/office/drawing/2014/main" xmlns="" id="{1299AD72-44AB-4D37-ABBB-9E295508DDB5}"/>
              </a:ext>
            </a:extLst>
          </p:cNvPr>
          <p:cNvSpPr/>
          <p:nvPr userDrawn="1"/>
        </p:nvSpPr>
        <p:spPr>
          <a:xfrm>
            <a:off x="6308379" y="206452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accent6"/>
              </a:solidFill>
            </a:endParaRPr>
          </a:p>
        </p:txBody>
      </p:sp>
      <p:sp>
        <p:nvSpPr>
          <p:cNvPr id="7" name="Freeform: Shape 9">
            <a:extLst>
              <a:ext uri="{FF2B5EF4-FFF2-40B4-BE49-F238E27FC236}">
                <a16:creationId xmlns:a16="http://schemas.microsoft.com/office/drawing/2014/main" xmlns="" id="{834981F1-A16D-4CA2-8001-0D2A65539268}"/>
              </a:ext>
            </a:extLst>
          </p:cNvPr>
          <p:cNvSpPr/>
          <p:nvPr userDrawn="1"/>
        </p:nvSpPr>
        <p:spPr>
          <a:xfrm>
            <a:off x="8407152" y="206898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accent6"/>
              </a:solidFill>
            </a:endParaRPr>
          </a:p>
        </p:txBody>
      </p:sp>
      <p:sp>
        <p:nvSpPr>
          <p:cNvPr id="31" name="Content placeholder 47" descr="Click icon to add picture">
            <a:extLst>
              <a:ext uri="{FF2B5EF4-FFF2-40B4-BE49-F238E27FC236}">
                <a16:creationId xmlns:a16="http://schemas.microsoft.com/office/drawing/2014/main" xmlns="" id="{7AA46292-B7E4-4DB5-85D0-C4F19D66F86C}"/>
              </a:ext>
            </a:extLst>
          </p:cNvPr>
          <p:cNvSpPr>
            <a:spLocks noGrp="1"/>
          </p:cNvSpPr>
          <p:nvPr>
            <p:ph type="body" sz="quarter" idx="27" hasCustomPrompt="1"/>
          </p:nvPr>
        </p:nvSpPr>
        <p:spPr>
          <a:xfrm>
            <a:off x="821770"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a:t>Click to edit Master title style </a:t>
            </a:r>
          </a:p>
        </p:txBody>
      </p:sp>
      <p:sp>
        <p:nvSpPr>
          <p:cNvPr id="32" name="Content placeholder 47">
            <a:extLst>
              <a:ext uri="{FF2B5EF4-FFF2-40B4-BE49-F238E27FC236}">
                <a16:creationId xmlns:a16="http://schemas.microsoft.com/office/drawing/2014/main" xmlns="" id="{382E7D57-1A1A-432F-AEA9-9730DEE1572B}"/>
              </a:ext>
            </a:extLst>
          </p:cNvPr>
          <p:cNvSpPr>
            <a:spLocks noGrp="1"/>
          </p:cNvSpPr>
          <p:nvPr>
            <p:ph type="body" sz="quarter" idx="28" hasCustomPrompt="1"/>
          </p:nvPr>
        </p:nvSpPr>
        <p:spPr>
          <a:xfrm>
            <a:off x="912627"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a:t>Click to edit Master text styles </a:t>
            </a:r>
          </a:p>
        </p:txBody>
      </p:sp>
      <p:sp>
        <p:nvSpPr>
          <p:cNvPr id="33" name="Content placeholder 47" descr="Click icon to add picture">
            <a:extLst>
              <a:ext uri="{FF2B5EF4-FFF2-40B4-BE49-F238E27FC236}">
                <a16:creationId xmlns:a16="http://schemas.microsoft.com/office/drawing/2014/main" xmlns="" id="{E51F0384-440E-45B9-91E7-78CA13DE0B98}"/>
              </a:ext>
            </a:extLst>
          </p:cNvPr>
          <p:cNvSpPr>
            <a:spLocks noGrp="1"/>
          </p:cNvSpPr>
          <p:nvPr>
            <p:ph type="body" sz="quarter" idx="49" hasCustomPrompt="1"/>
          </p:nvPr>
        </p:nvSpPr>
        <p:spPr>
          <a:xfrm>
            <a:off x="2888314"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a:t>Click to edit Master title style </a:t>
            </a:r>
          </a:p>
        </p:txBody>
      </p:sp>
      <p:sp>
        <p:nvSpPr>
          <p:cNvPr id="34" name="Content placeholder 47">
            <a:extLst>
              <a:ext uri="{FF2B5EF4-FFF2-40B4-BE49-F238E27FC236}">
                <a16:creationId xmlns:a16="http://schemas.microsoft.com/office/drawing/2014/main" xmlns="" id="{35EAE525-3692-40E8-894E-B19171FF64F6}"/>
              </a:ext>
            </a:extLst>
          </p:cNvPr>
          <p:cNvSpPr>
            <a:spLocks noGrp="1"/>
          </p:cNvSpPr>
          <p:nvPr>
            <p:ph type="body" sz="quarter" idx="50" hasCustomPrompt="1"/>
          </p:nvPr>
        </p:nvSpPr>
        <p:spPr>
          <a:xfrm>
            <a:off x="2979171"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a:t>Click to edit Master text styles </a:t>
            </a:r>
          </a:p>
        </p:txBody>
      </p:sp>
      <p:sp>
        <p:nvSpPr>
          <p:cNvPr id="35" name="Content placeholder 47" descr="Click icon to add picture">
            <a:extLst>
              <a:ext uri="{FF2B5EF4-FFF2-40B4-BE49-F238E27FC236}">
                <a16:creationId xmlns:a16="http://schemas.microsoft.com/office/drawing/2014/main" xmlns="" id="{847DC539-F391-4470-96EB-486AB02DADBB}"/>
              </a:ext>
            </a:extLst>
          </p:cNvPr>
          <p:cNvSpPr>
            <a:spLocks noGrp="1"/>
          </p:cNvSpPr>
          <p:nvPr>
            <p:ph type="body" sz="quarter" idx="51" hasCustomPrompt="1"/>
          </p:nvPr>
        </p:nvSpPr>
        <p:spPr>
          <a:xfrm>
            <a:off x="5073898"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a:t>Click to edit Master title style </a:t>
            </a:r>
          </a:p>
        </p:txBody>
      </p:sp>
      <p:sp>
        <p:nvSpPr>
          <p:cNvPr id="36" name="Content placeholder 47">
            <a:extLst>
              <a:ext uri="{FF2B5EF4-FFF2-40B4-BE49-F238E27FC236}">
                <a16:creationId xmlns:a16="http://schemas.microsoft.com/office/drawing/2014/main" xmlns="" id="{50988645-D146-4AFE-B87D-279279577176}"/>
              </a:ext>
            </a:extLst>
          </p:cNvPr>
          <p:cNvSpPr>
            <a:spLocks noGrp="1"/>
          </p:cNvSpPr>
          <p:nvPr>
            <p:ph type="body" sz="quarter" idx="52" hasCustomPrompt="1"/>
          </p:nvPr>
        </p:nvSpPr>
        <p:spPr>
          <a:xfrm>
            <a:off x="5164755"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a:t>Click to edit Master text styles </a:t>
            </a:r>
          </a:p>
        </p:txBody>
      </p:sp>
      <p:sp>
        <p:nvSpPr>
          <p:cNvPr id="37" name="Content placeholder 47" descr="Click icon to add picture">
            <a:extLst>
              <a:ext uri="{FF2B5EF4-FFF2-40B4-BE49-F238E27FC236}">
                <a16:creationId xmlns:a16="http://schemas.microsoft.com/office/drawing/2014/main" xmlns="" id="{6712E8AC-14E0-42CC-8037-7C1D0E044B61}"/>
              </a:ext>
            </a:extLst>
          </p:cNvPr>
          <p:cNvSpPr>
            <a:spLocks noGrp="1"/>
          </p:cNvSpPr>
          <p:nvPr>
            <p:ph type="body" sz="quarter" idx="53" hasCustomPrompt="1"/>
          </p:nvPr>
        </p:nvSpPr>
        <p:spPr>
          <a:xfrm>
            <a:off x="7259482"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a:t>Click to edit Master title style </a:t>
            </a:r>
          </a:p>
        </p:txBody>
      </p:sp>
      <p:sp>
        <p:nvSpPr>
          <p:cNvPr id="38" name="Content placeholder 47">
            <a:extLst>
              <a:ext uri="{FF2B5EF4-FFF2-40B4-BE49-F238E27FC236}">
                <a16:creationId xmlns:a16="http://schemas.microsoft.com/office/drawing/2014/main" xmlns="" id="{C68DF822-6F14-4839-BD33-6874C8136EE0}"/>
              </a:ext>
            </a:extLst>
          </p:cNvPr>
          <p:cNvSpPr>
            <a:spLocks noGrp="1"/>
          </p:cNvSpPr>
          <p:nvPr>
            <p:ph type="body" sz="quarter" idx="54" hasCustomPrompt="1"/>
          </p:nvPr>
        </p:nvSpPr>
        <p:spPr>
          <a:xfrm>
            <a:off x="7350339"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a:t>Click to edit Master text styles </a:t>
            </a:r>
          </a:p>
        </p:txBody>
      </p:sp>
      <p:sp>
        <p:nvSpPr>
          <p:cNvPr id="39" name="Content placeholder 47" descr="Click icon to add picture">
            <a:extLst>
              <a:ext uri="{FF2B5EF4-FFF2-40B4-BE49-F238E27FC236}">
                <a16:creationId xmlns:a16="http://schemas.microsoft.com/office/drawing/2014/main" xmlns="" id="{2D1F75C7-DA21-4400-B066-F38190B4F520}"/>
              </a:ext>
            </a:extLst>
          </p:cNvPr>
          <p:cNvSpPr>
            <a:spLocks noGrp="1"/>
          </p:cNvSpPr>
          <p:nvPr>
            <p:ph type="body" sz="quarter" idx="55" hasCustomPrompt="1"/>
          </p:nvPr>
        </p:nvSpPr>
        <p:spPr>
          <a:xfrm>
            <a:off x="9445066"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a:t>Click to edit Master title style </a:t>
            </a:r>
          </a:p>
        </p:txBody>
      </p:sp>
      <p:sp>
        <p:nvSpPr>
          <p:cNvPr id="40" name="Content placeholder 47">
            <a:extLst>
              <a:ext uri="{FF2B5EF4-FFF2-40B4-BE49-F238E27FC236}">
                <a16:creationId xmlns:a16="http://schemas.microsoft.com/office/drawing/2014/main" xmlns="" id="{F7CF6BF0-A40D-4F18-B9DF-D9C4106065D2}"/>
              </a:ext>
            </a:extLst>
          </p:cNvPr>
          <p:cNvSpPr>
            <a:spLocks noGrp="1"/>
          </p:cNvSpPr>
          <p:nvPr>
            <p:ph type="body" sz="quarter" idx="56" hasCustomPrompt="1"/>
          </p:nvPr>
        </p:nvSpPr>
        <p:spPr>
          <a:xfrm>
            <a:off x="9535923"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a:t>Click to edit Master text styles </a:t>
            </a:r>
          </a:p>
        </p:txBody>
      </p:sp>
      <p:sp>
        <p:nvSpPr>
          <p:cNvPr id="41" name="Content placeholder 47">
            <a:extLst>
              <a:ext uri="{FF2B5EF4-FFF2-40B4-BE49-F238E27FC236}">
                <a16:creationId xmlns:a16="http://schemas.microsoft.com/office/drawing/2014/main" xmlns="" id="{95C6B2A2-937E-4C7D-92E3-8A105DD43A98}"/>
              </a:ext>
            </a:extLst>
          </p:cNvPr>
          <p:cNvSpPr>
            <a:spLocks noGrp="1"/>
          </p:cNvSpPr>
          <p:nvPr>
            <p:ph type="pic" sz="quarter" idx="57"/>
          </p:nvPr>
        </p:nvSpPr>
        <p:spPr>
          <a:xfrm>
            <a:off x="983282"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2" name="Content placeholder 47">
            <a:extLst>
              <a:ext uri="{FF2B5EF4-FFF2-40B4-BE49-F238E27FC236}">
                <a16:creationId xmlns:a16="http://schemas.microsoft.com/office/drawing/2014/main" xmlns="" id="{A9ECEF10-95EB-4F03-B3B1-8FC0E421618E}"/>
              </a:ext>
            </a:extLst>
          </p:cNvPr>
          <p:cNvSpPr>
            <a:spLocks noGrp="1"/>
          </p:cNvSpPr>
          <p:nvPr>
            <p:ph type="pic" sz="quarter" idx="58"/>
          </p:nvPr>
        </p:nvSpPr>
        <p:spPr>
          <a:xfrm>
            <a:off x="310934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a:extLst>
              <a:ext uri="{FF2B5EF4-FFF2-40B4-BE49-F238E27FC236}">
                <a16:creationId xmlns:a16="http://schemas.microsoft.com/office/drawing/2014/main" xmlns="" id="{12D92FE1-9874-49B8-8FDC-F903A4843015}"/>
              </a:ext>
            </a:extLst>
          </p:cNvPr>
          <p:cNvSpPr>
            <a:spLocks noGrp="1"/>
          </p:cNvSpPr>
          <p:nvPr>
            <p:ph type="pic" sz="quarter" idx="59"/>
          </p:nvPr>
        </p:nvSpPr>
        <p:spPr>
          <a:xfrm>
            <a:off x="5235410"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4" name="Content placeholder 47">
            <a:extLst>
              <a:ext uri="{FF2B5EF4-FFF2-40B4-BE49-F238E27FC236}">
                <a16:creationId xmlns:a16="http://schemas.microsoft.com/office/drawing/2014/main" xmlns="" id="{12070F52-AB91-476E-9FE0-5403568A11DD}"/>
              </a:ext>
            </a:extLst>
          </p:cNvPr>
          <p:cNvSpPr>
            <a:spLocks noGrp="1"/>
          </p:cNvSpPr>
          <p:nvPr>
            <p:ph type="pic" sz="quarter" idx="60"/>
          </p:nvPr>
        </p:nvSpPr>
        <p:spPr>
          <a:xfrm>
            <a:off x="7361474"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5" name="Content placeholder 47">
            <a:extLst>
              <a:ext uri="{FF2B5EF4-FFF2-40B4-BE49-F238E27FC236}">
                <a16:creationId xmlns:a16="http://schemas.microsoft.com/office/drawing/2014/main" xmlns="" id="{13AE459B-26D7-43FC-BE0B-EF7B119D7D40}"/>
              </a:ext>
            </a:extLst>
          </p:cNvPr>
          <p:cNvSpPr>
            <a:spLocks noGrp="1"/>
          </p:cNvSpPr>
          <p:nvPr>
            <p:ph type="pic" sz="quarter" idx="61"/>
          </p:nvPr>
        </p:nvSpPr>
        <p:spPr>
          <a:xfrm>
            <a:off x="948753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25" name="Title Placeholder 4">
            <a:extLst>
              <a:ext uri="{FF2B5EF4-FFF2-40B4-BE49-F238E27FC236}">
                <a16:creationId xmlns:a16="http://schemas.microsoft.com/office/drawing/2014/main" xmlns="" id="{C8ECEE37-7B17-4FD7-2612-FBD357E1041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p>
        </p:txBody>
      </p:sp>
      <p:sp>
        <p:nvSpPr>
          <p:cNvPr id="2" name="Footer Placeholder 1">
            <a:extLst>
              <a:ext uri="{FF2B5EF4-FFF2-40B4-BE49-F238E27FC236}">
                <a16:creationId xmlns:a16="http://schemas.microsoft.com/office/drawing/2014/main" xmlns="" id="{F7F2CD23-FF0B-8184-9F40-957043412F1C}"/>
              </a:ext>
            </a:extLst>
          </p:cNvPr>
          <p:cNvSpPr>
            <a:spLocks noGrp="1"/>
          </p:cNvSpPr>
          <p:nvPr>
            <p:ph type="ftr" sz="quarter" idx="62"/>
          </p:nvPr>
        </p:nvSpPr>
        <p:spPr/>
        <p:txBody>
          <a:bodyPr>
            <a:noAutofit/>
          </a:bodyPr>
          <a:lstStyle>
            <a:lvl1pPr>
              <a:defRPr>
                <a:solidFill>
                  <a:schemeClr val="accent6"/>
                </a:solidFill>
              </a:defRPr>
            </a:lvl1pPr>
          </a:lstStyle>
          <a:p>
            <a:r>
              <a:rPr lang="en-US"/>
              <a:t>Presentation title</a:t>
            </a:r>
          </a:p>
        </p:txBody>
      </p:sp>
      <p:sp>
        <p:nvSpPr>
          <p:cNvPr id="3" name="Slide Number Placeholder 2">
            <a:extLst>
              <a:ext uri="{FF2B5EF4-FFF2-40B4-BE49-F238E27FC236}">
                <a16:creationId xmlns:a16="http://schemas.microsoft.com/office/drawing/2014/main" xmlns="" id="{7876D293-58F2-B8E9-6576-2676F210D7CF}"/>
              </a:ext>
            </a:extLst>
          </p:cNvPr>
          <p:cNvSpPr>
            <a:spLocks noGrp="1"/>
          </p:cNvSpPr>
          <p:nvPr>
            <p:ph type="sldNum" sz="quarter" idx="6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a:p>
        </p:txBody>
      </p:sp>
    </p:spTree>
    <p:extLst>
      <p:ext uri="{BB962C8B-B14F-4D97-AF65-F5344CB8AC3E}">
        <p14:creationId xmlns:p14="http://schemas.microsoft.com/office/powerpoint/2010/main" val="6933173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32" name="Content placeholder 47">
            <a:extLst>
              <a:ext uri="{FF2B5EF4-FFF2-40B4-BE49-F238E27FC236}">
                <a16:creationId xmlns:a16="http://schemas.microsoft.com/office/drawing/2014/main" xmlns="" id="{67FF6BA4-2B1B-4B51-9FE3-A67E3DCC3184}"/>
              </a:ext>
            </a:extLst>
          </p:cNvPr>
          <p:cNvSpPr>
            <a:spLocks noGrp="1"/>
          </p:cNvSpPr>
          <p:nvPr>
            <p:ph type="body" sz="quarter" idx="32" hasCustomPrompt="1"/>
          </p:nvPr>
        </p:nvSpPr>
        <p:spPr>
          <a:xfrm>
            <a:off x="838200"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a:t>Click to edit Master text styles </a:t>
            </a:r>
          </a:p>
        </p:txBody>
      </p:sp>
      <p:sp>
        <p:nvSpPr>
          <p:cNvPr id="30" name="Content placeholder 47">
            <a:extLst>
              <a:ext uri="{FF2B5EF4-FFF2-40B4-BE49-F238E27FC236}">
                <a16:creationId xmlns:a16="http://schemas.microsoft.com/office/drawing/2014/main" xmlns="" id="{88E2377A-ED6B-4D69-A9DC-647CB22A5204}"/>
              </a:ext>
            </a:extLst>
          </p:cNvPr>
          <p:cNvSpPr>
            <a:spLocks noGrp="1"/>
          </p:cNvSpPr>
          <p:nvPr>
            <p:ph type="body" sz="quarter" idx="50" hasCustomPrompt="1"/>
          </p:nvPr>
        </p:nvSpPr>
        <p:spPr>
          <a:xfrm>
            <a:off x="3000303" y="2929823"/>
            <a:ext cx="1867186" cy="2471878"/>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a:t>Click to edit Master text styles </a:t>
            </a:r>
          </a:p>
        </p:txBody>
      </p:sp>
      <p:sp>
        <p:nvSpPr>
          <p:cNvPr id="31" name="Content placeholder 47">
            <a:extLst>
              <a:ext uri="{FF2B5EF4-FFF2-40B4-BE49-F238E27FC236}">
                <a16:creationId xmlns:a16="http://schemas.microsoft.com/office/drawing/2014/main" xmlns="" id="{ECC27D7D-FA65-E93F-3C7E-AADBF7E0CC2C}"/>
              </a:ext>
            </a:extLst>
          </p:cNvPr>
          <p:cNvSpPr>
            <a:spLocks noGrp="1"/>
          </p:cNvSpPr>
          <p:nvPr>
            <p:ph type="body" sz="quarter" idx="51" hasCustomPrompt="1"/>
          </p:nvPr>
        </p:nvSpPr>
        <p:spPr>
          <a:xfrm>
            <a:off x="5164216"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a:t>Click to edit Master text styles </a:t>
            </a:r>
          </a:p>
        </p:txBody>
      </p:sp>
      <p:sp>
        <p:nvSpPr>
          <p:cNvPr id="33" name="Content placeholder 47">
            <a:extLst>
              <a:ext uri="{FF2B5EF4-FFF2-40B4-BE49-F238E27FC236}">
                <a16:creationId xmlns:a16="http://schemas.microsoft.com/office/drawing/2014/main" xmlns="" id="{DF5280E4-E86B-9E17-04A1-072A8148C3BD}"/>
              </a:ext>
            </a:extLst>
          </p:cNvPr>
          <p:cNvSpPr>
            <a:spLocks noGrp="1"/>
          </p:cNvSpPr>
          <p:nvPr>
            <p:ph type="body" sz="quarter" idx="52" hasCustomPrompt="1"/>
          </p:nvPr>
        </p:nvSpPr>
        <p:spPr>
          <a:xfrm>
            <a:off x="7326319"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a:t>Click to edit Master text styles </a:t>
            </a:r>
          </a:p>
        </p:txBody>
      </p:sp>
      <p:sp>
        <p:nvSpPr>
          <p:cNvPr id="37" name="Content placeholder 47">
            <a:extLst>
              <a:ext uri="{FF2B5EF4-FFF2-40B4-BE49-F238E27FC236}">
                <a16:creationId xmlns:a16="http://schemas.microsoft.com/office/drawing/2014/main" xmlns="" id="{42F4F0D3-AF64-7F92-FF1C-F5D1DC62A388}"/>
              </a:ext>
            </a:extLst>
          </p:cNvPr>
          <p:cNvSpPr>
            <a:spLocks noGrp="1"/>
          </p:cNvSpPr>
          <p:nvPr>
            <p:ph type="body" sz="quarter" idx="53" hasCustomPrompt="1"/>
          </p:nvPr>
        </p:nvSpPr>
        <p:spPr>
          <a:xfrm>
            <a:off x="9488424"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a:t>Click to edit Master text styles </a:t>
            </a:r>
          </a:p>
        </p:txBody>
      </p:sp>
      <p:sp>
        <p:nvSpPr>
          <p:cNvPr id="27" name="Content placeholder 47">
            <a:extLst>
              <a:ext uri="{FF2B5EF4-FFF2-40B4-BE49-F238E27FC236}">
                <a16:creationId xmlns:a16="http://schemas.microsoft.com/office/drawing/2014/main" xmlns="" id="{43D089D6-48B5-43AB-A887-EEF910BA9161}"/>
              </a:ext>
            </a:extLst>
          </p:cNvPr>
          <p:cNvSpPr>
            <a:spLocks noGrp="1"/>
          </p:cNvSpPr>
          <p:nvPr>
            <p:ph type="body" sz="quarter" idx="27" hasCustomPrompt="1"/>
          </p:nvPr>
        </p:nvSpPr>
        <p:spPr>
          <a:xfrm>
            <a:off x="838200"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a:t>Click to edit Master title style</a:t>
            </a:r>
            <a:endParaRPr lang="zh-CN" altLang="en-US"/>
          </a:p>
        </p:txBody>
      </p:sp>
      <p:sp>
        <p:nvSpPr>
          <p:cNvPr id="24" name="Title Placeholder 4">
            <a:extLst>
              <a:ext uri="{FF2B5EF4-FFF2-40B4-BE49-F238E27FC236}">
                <a16:creationId xmlns:a16="http://schemas.microsoft.com/office/drawing/2014/main" xmlns="" id="{69ABDED2-7EB3-3ABE-90D0-E6C00F806D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p>
        </p:txBody>
      </p:sp>
      <p:sp>
        <p:nvSpPr>
          <p:cNvPr id="25" name="Content placeholder 47">
            <a:extLst>
              <a:ext uri="{FF2B5EF4-FFF2-40B4-BE49-F238E27FC236}">
                <a16:creationId xmlns:a16="http://schemas.microsoft.com/office/drawing/2014/main" xmlns="" id="{476A31DC-7395-007C-8BA1-C38E5B289CF5}"/>
              </a:ext>
            </a:extLst>
          </p:cNvPr>
          <p:cNvSpPr>
            <a:spLocks noGrp="1"/>
          </p:cNvSpPr>
          <p:nvPr>
            <p:ph type="body" sz="quarter" idx="46" hasCustomPrompt="1"/>
          </p:nvPr>
        </p:nvSpPr>
        <p:spPr>
          <a:xfrm>
            <a:off x="3000756"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a:t>Click to edit Master title style</a:t>
            </a:r>
            <a:endParaRPr lang="zh-CN" altLang="en-US"/>
          </a:p>
        </p:txBody>
      </p:sp>
      <p:sp>
        <p:nvSpPr>
          <p:cNvPr id="26" name="Content placeholder 47">
            <a:extLst>
              <a:ext uri="{FF2B5EF4-FFF2-40B4-BE49-F238E27FC236}">
                <a16:creationId xmlns:a16="http://schemas.microsoft.com/office/drawing/2014/main" xmlns="" id="{35CE0786-D87B-DD89-C418-C53C1B7E610B}"/>
              </a:ext>
            </a:extLst>
          </p:cNvPr>
          <p:cNvSpPr>
            <a:spLocks noGrp="1"/>
          </p:cNvSpPr>
          <p:nvPr>
            <p:ph type="body" sz="quarter" idx="47" hasCustomPrompt="1"/>
          </p:nvPr>
        </p:nvSpPr>
        <p:spPr>
          <a:xfrm>
            <a:off x="5163312"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a:t>Click to edit Master title style</a:t>
            </a:r>
            <a:endParaRPr lang="zh-CN" altLang="en-US"/>
          </a:p>
        </p:txBody>
      </p:sp>
      <p:sp>
        <p:nvSpPr>
          <p:cNvPr id="28" name="Content placeholder 47">
            <a:extLst>
              <a:ext uri="{FF2B5EF4-FFF2-40B4-BE49-F238E27FC236}">
                <a16:creationId xmlns:a16="http://schemas.microsoft.com/office/drawing/2014/main" xmlns="" id="{7C7F2E6C-1DCD-3C6A-4830-5BF230A3AAB2}"/>
              </a:ext>
            </a:extLst>
          </p:cNvPr>
          <p:cNvSpPr>
            <a:spLocks noGrp="1"/>
          </p:cNvSpPr>
          <p:nvPr>
            <p:ph type="body" sz="quarter" idx="48" hasCustomPrompt="1"/>
          </p:nvPr>
        </p:nvSpPr>
        <p:spPr>
          <a:xfrm>
            <a:off x="7325868"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a:t>Click to edit Master title style</a:t>
            </a:r>
            <a:endParaRPr lang="zh-CN" altLang="en-US"/>
          </a:p>
        </p:txBody>
      </p:sp>
      <p:sp>
        <p:nvSpPr>
          <p:cNvPr id="29" name="Content placeholder 47">
            <a:extLst>
              <a:ext uri="{FF2B5EF4-FFF2-40B4-BE49-F238E27FC236}">
                <a16:creationId xmlns:a16="http://schemas.microsoft.com/office/drawing/2014/main" xmlns="" id="{56A87F6E-D6C5-8903-BC20-313810046034}"/>
              </a:ext>
            </a:extLst>
          </p:cNvPr>
          <p:cNvSpPr>
            <a:spLocks noGrp="1"/>
          </p:cNvSpPr>
          <p:nvPr>
            <p:ph type="body" sz="quarter" idx="49" hasCustomPrompt="1"/>
          </p:nvPr>
        </p:nvSpPr>
        <p:spPr>
          <a:xfrm>
            <a:off x="9488424"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a:t>Click to edit Master title style</a:t>
            </a:r>
            <a:endParaRPr lang="zh-CN" altLang="en-US"/>
          </a:p>
        </p:txBody>
      </p:sp>
      <p:sp>
        <p:nvSpPr>
          <p:cNvPr id="11" name="Footer Placeholder 10">
            <a:extLst>
              <a:ext uri="{FF2B5EF4-FFF2-40B4-BE49-F238E27FC236}">
                <a16:creationId xmlns:a16="http://schemas.microsoft.com/office/drawing/2014/main" xmlns="" id="{7218367E-FDD8-A1F8-8E0F-A365771B85F7}"/>
              </a:ext>
            </a:extLst>
          </p:cNvPr>
          <p:cNvSpPr>
            <a:spLocks noGrp="1"/>
          </p:cNvSpPr>
          <p:nvPr>
            <p:ph type="ftr" sz="quarter" idx="54"/>
          </p:nvPr>
        </p:nvSpPr>
        <p:spPr/>
        <p:txBody>
          <a:bodyPr>
            <a:noAutofit/>
          </a:bodyPr>
          <a:lstStyle/>
          <a:p>
            <a:r>
              <a:rPr lang="en-US" noProof="0"/>
              <a:t>Presentation title</a:t>
            </a:r>
          </a:p>
        </p:txBody>
      </p:sp>
      <p:sp>
        <p:nvSpPr>
          <p:cNvPr id="12" name="Slide Number Placeholder 11">
            <a:extLst>
              <a:ext uri="{FF2B5EF4-FFF2-40B4-BE49-F238E27FC236}">
                <a16:creationId xmlns:a16="http://schemas.microsoft.com/office/drawing/2014/main" xmlns="" id="{77ECE300-0AB8-85A0-D4D3-B948DDA7B00F}"/>
              </a:ext>
            </a:extLst>
          </p:cNvPr>
          <p:cNvSpPr>
            <a:spLocks noGrp="1"/>
          </p:cNvSpPr>
          <p:nvPr>
            <p:ph type="sldNum" sz="quarter" idx="55"/>
          </p:nvPr>
        </p:nvSpPr>
        <p:spPr/>
        <p:txBody>
          <a:bodyPr>
            <a:noAutofit/>
          </a:bodyPr>
          <a:lstStyle/>
          <a:p>
            <a:fld id="{47FEACEE-25B4-4A2D-B147-27296E36371D}" type="slidenum">
              <a:rPr lang="en-US" altLang="zh-CN" noProof="0" smtClean="0"/>
              <a:pPr/>
              <a:t>‹#›</a:t>
            </a:fld>
            <a:endParaRPr lang="en-US" altLang="zh-CN" noProof="0"/>
          </a:p>
        </p:txBody>
      </p:sp>
    </p:spTree>
    <p:extLst>
      <p:ext uri="{BB962C8B-B14F-4D97-AF65-F5344CB8AC3E}">
        <p14:creationId xmlns:p14="http://schemas.microsoft.com/office/powerpoint/2010/main" val="26498592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66" name="Freeform: Shape 25">
            <a:extLst>
              <a:ext uri="{FF2B5EF4-FFF2-40B4-BE49-F238E27FC236}">
                <a16:creationId xmlns:a16="http://schemas.microsoft.com/office/drawing/2014/main" xmlns="" id="{D61EE2E4-C5DD-4944-B70C-8F0A3F741A59}"/>
              </a:ext>
            </a:extLst>
          </p:cNvPr>
          <p:cNvSpPr/>
          <p:nvPr userDrawn="1"/>
        </p:nvSpPr>
        <p:spPr>
          <a:xfrm>
            <a:off x="1295508" y="3039919"/>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accent6"/>
              </a:solidFill>
              <a:effectLst/>
              <a:uLnTx/>
              <a:uFillTx/>
              <a:latin typeface="Posterama Text SemiBold"/>
              <a:ea typeface="+mn-ea"/>
              <a:cs typeface="+mn-cs"/>
            </a:endParaRPr>
          </a:p>
        </p:txBody>
      </p:sp>
      <p:sp>
        <p:nvSpPr>
          <p:cNvPr id="67" name="Freeform: Shape 26">
            <a:extLst>
              <a:ext uri="{FF2B5EF4-FFF2-40B4-BE49-F238E27FC236}">
                <a16:creationId xmlns:a16="http://schemas.microsoft.com/office/drawing/2014/main" xmlns="" id="{91FA36A8-94E8-4069-B957-F7145D77BD5F}"/>
              </a:ext>
            </a:extLst>
          </p:cNvPr>
          <p:cNvSpPr/>
          <p:nvPr userDrawn="1"/>
        </p:nvSpPr>
        <p:spPr>
          <a:xfrm>
            <a:off x="3670763"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accent6"/>
              </a:solidFill>
              <a:effectLst/>
              <a:uLnTx/>
              <a:uFillTx/>
              <a:latin typeface="Posterama Text SemiBold"/>
              <a:ea typeface="+mn-ea"/>
              <a:cs typeface="+mn-cs"/>
            </a:endParaRPr>
          </a:p>
        </p:txBody>
      </p:sp>
      <p:sp>
        <p:nvSpPr>
          <p:cNvPr id="68" name="Freeform: Shape 27">
            <a:extLst>
              <a:ext uri="{FF2B5EF4-FFF2-40B4-BE49-F238E27FC236}">
                <a16:creationId xmlns:a16="http://schemas.microsoft.com/office/drawing/2014/main" xmlns="" id="{7D38D67C-B6B8-4EB2-BC07-4A8128F44D16}"/>
              </a:ext>
            </a:extLst>
          </p:cNvPr>
          <p:cNvSpPr/>
          <p:nvPr userDrawn="1"/>
        </p:nvSpPr>
        <p:spPr>
          <a:xfrm>
            <a:off x="4865676" y="3722308"/>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accent6"/>
              </a:solidFill>
              <a:effectLst/>
              <a:uLnTx/>
              <a:uFillTx/>
              <a:latin typeface="Posterama Text SemiBold"/>
              <a:ea typeface="+mn-ea"/>
              <a:cs typeface="+mn-cs"/>
            </a:endParaRPr>
          </a:p>
        </p:txBody>
      </p:sp>
      <p:sp>
        <p:nvSpPr>
          <p:cNvPr id="69" name="Freeform: Shape 28">
            <a:extLst>
              <a:ext uri="{FF2B5EF4-FFF2-40B4-BE49-F238E27FC236}">
                <a16:creationId xmlns:a16="http://schemas.microsoft.com/office/drawing/2014/main" xmlns="" id="{6B2E4C8C-D96E-4A66-A3D2-3580DACCF801}"/>
              </a:ext>
            </a:extLst>
          </p:cNvPr>
          <p:cNvSpPr/>
          <p:nvPr userDrawn="1"/>
        </p:nvSpPr>
        <p:spPr>
          <a:xfrm>
            <a:off x="7245668" y="3725411"/>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accent6"/>
              </a:solidFill>
              <a:effectLst/>
              <a:uLnTx/>
              <a:uFillTx/>
              <a:latin typeface="Posterama Text SemiBold"/>
              <a:ea typeface="+mn-ea"/>
              <a:cs typeface="+mn-cs"/>
            </a:endParaRPr>
          </a:p>
        </p:txBody>
      </p:sp>
      <p:sp>
        <p:nvSpPr>
          <p:cNvPr id="70" name="Freeform: Shape 29">
            <a:extLst>
              <a:ext uri="{FF2B5EF4-FFF2-40B4-BE49-F238E27FC236}">
                <a16:creationId xmlns:a16="http://schemas.microsoft.com/office/drawing/2014/main" xmlns="" id="{74E0B8B0-45C7-4733-BBDC-B82F9307E431}"/>
              </a:ext>
            </a:extLst>
          </p:cNvPr>
          <p:cNvSpPr/>
          <p:nvPr userDrawn="1"/>
        </p:nvSpPr>
        <p:spPr>
          <a:xfrm>
            <a:off x="8440729"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accent6"/>
              </a:solidFill>
              <a:effectLst/>
              <a:uLnTx/>
              <a:uFillTx/>
              <a:latin typeface="Posterama Text SemiBold"/>
              <a:ea typeface="+mn-ea"/>
              <a:cs typeface="+mn-cs"/>
            </a:endParaRPr>
          </a:p>
        </p:txBody>
      </p:sp>
      <p:sp>
        <p:nvSpPr>
          <p:cNvPr id="71" name="Freeform: Shape 30">
            <a:extLst>
              <a:ext uri="{FF2B5EF4-FFF2-40B4-BE49-F238E27FC236}">
                <a16:creationId xmlns:a16="http://schemas.microsoft.com/office/drawing/2014/main" xmlns="" id="{F0BBECC2-631C-4C53-A9E8-6C87D48A3B01}"/>
              </a:ext>
            </a:extLst>
          </p:cNvPr>
          <p:cNvSpPr/>
          <p:nvPr userDrawn="1"/>
        </p:nvSpPr>
        <p:spPr>
          <a:xfrm>
            <a:off x="1274779" y="1667026"/>
            <a:ext cx="7152768" cy="2736950"/>
          </a:xfrm>
          <a:custGeom>
            <a:avLst/>
            <a:gdLst>
              <a:gd name="connsiteX0" fmla="*/ 0 w 5958191"/>
              <a:gd name="connsiteY0" fmla="*/ 2052536 h 2733472"/>
              <a:gd name="connsiteX1" fmla="*/ 1186774 w 5958191"/>
              <a:gd name="connsiteY1" fmla="*/ 1361872 h 2733472"/>
              <a:gd name="connsiteX2" fmla="*/ 2368685 w 5958191"/>
              <a:gd name="connsiteY2" fmla="*/ 2057400 h 2733472"/>
              <a:gd name="connsiteX3" fmla="*/ 2378413 w 5958191"/>
              <a:gd name="connsiteY3" fmla="*/ 690664 h 2733472"/>
              <a:gd name="connsiteX4" fmla="*/ 3570051 w 5958191"/>
              <a:gd name="connsiteY4" fmla="*/ 0 h 2733472"/>
              <a:gd name="connsiteX5" fmla="*/ 4761689 w 5958191"/>
              <a:gd name="connsiteY5" fmla="*/ 680936 h 2733472"/>
              <a:gd name="connsiteX6" fmla="*/ 4756825 w 5958191"/>
              <a:gd name="connsiteY6" fmla="*/ 2052536 h 2733472"/>
              <a:gd name="connsiteX7" fmla="*/ 5958191 w 5958191"/>
              <a:gd name="connsiteY7" fmla="*/ 2733472 h 2733472"/>
              <a:gd name="connsiteX8" fmla="*/ 5958191 w 5958191"/>
              <a:gd name="connsiteY8" fmla="*/ 2733472 h 2733472"/>
              <a:gd name="connsiteX0" fmla="*/ 0 w 7159557"/>
              <a:gd name="connsiteY0" fmla="*/ 2052536 h 2733472"/>
              <a:gd name="connsiteX1" fmla="*/ 1186774 w 7159557"/>
              <a:gd name="connsiteY1" fmla="*/ 1361872 h 2733472"/>
              <a:gd name="connsiteX2" fmla="*/ 2368685 w 7159557"/>
              <a:gd name="connsiteY2" fmla="*/ 2057400 h 2733472"/>
              <a:gd name="connsiteX3" fmla="*/ 2378413 w 7159557"/>
              <a:gd name="connsiteY3" fmla="*/ 690664 h 2733472"/>
              <a:gd name="connsiteX4" fmla="*/ 3570051 w 7159557"/>
              <a:gd name="connsiteY4" fmla="*/ 0 h 2733472"/>
              <a:gd name="connsiteX5" fmla="*/ 4761689 w 7159557"/>
              <a:gd name="connsiteY5" fmla="*/ 680936 h 2733472"/>
              <a:gd name="connsiteX6" fmla="*/ 4756825 w 7159557"/>
              <a:gd name="connsiteY6" fmla="*/ 2052536 h 2733472"/>
              <a:gd name="connsiteX7" fmla="*/ 5958191 w 7159557"/>
              <a:gd name="connsiteY7" fmla="*/ 2733472 h 2733472"/>
              <a:gd name="connsiteX8" fmla="*/ 7159557 w 7159557"/>
              <a:gd name="connsiteY8" fmla="*/ 2067128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62264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7400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2536 h 2733472"/>
              <a:gd name="connsiteX0" fmla="*/ 0 w 7159556"/>
              <a:gd name="connsiteY0" fmla="*/ 2052536 h 2733472"/>
              <a:gd name="connsiteX1" fmla="*/ 1186774 w 7159556"/>
              <a:gd name="connsiteY1" fmla="*/ 1361872 h 2733472"/>
              <a:gd name="connsiteX2" fmla="*/ 2368685 w 7159556"/>
              <a:gd name="connsiteY2" fmla="*/ 2057400 h 2733472"/>
              <a:gd name="connsiteX3" fmla="*/ 2378413 w 7159556"/>
              <a:gd name="connsiteY3" fmla="*/ 690664 h 2733472"/>
              <a:gd name="connsiteX4" fmla="*/ 3570051 w 7159556"/>
              <a:gd name="connsiteY4" fmla="*/ 0 h 2733472"/>
              <a:gd name="connsiteX5" fmla="*/ 4761689 w 7159556"/>
              <a:gd name="connsiteY5" fmla="*/ 680936 h 2733472"/>
              <a:gd name="connsiteX6" fmla="*/ 4756825 w 7159556"/>
              <a:gd name="connsiteY6" fmla="*/ 2052536 h 2733472"/>
              <a:gd name="connsiteX7" fmla="*/ 5958191 w 7159556"/>
              <a:gd name="connsiteY7" fmla="*/ 2733472 h 2733472"/>
              <a:gd name="connsiteX8" fmla="*/ 7159556 w 7159556"/>
              <a:gd name="connsiteY8" fmla="*/ 2052536 h 2733472"/>
              <a:gd name="connsiteX0" fmla="*/ 0 w 7145649"/>
              <a:gd name="connsiteY0" fmla="*/ 2049060 h 2733472"/>
              <a:gd name="connsiteX1" fmla="*/ 1172867 w 7145649"/>
              <a:gd name="connsiteY1" fmla="*/ 1361872 h 2733472"/>
              <a:gd name="connsiteX2" fmla="*/ 2354778 w 7145649"/>
              <a:gd name="connsiteY2" fmla="*/ 2057400 h 2733472"/>
              <a:gd name="connsiteX3" fmla="*/ 2364506 w 7145649"/>
              <a:gd name="connsiteY3" fmla="*/ 690664 h 2733472"/>
              <a:gd name="connsiteX4" fmla="*/ 3556144 w 7145649"/>
              <a:gd name="connsiteY4" fmla="*/ 0 h 2733472"/>
              <a:gd name="connsiteX5" fmla="*/ 4747782 w 7145649"/>
              <a:gd name="connsiteY5" fmla="*/ 680936 h 2733472"/>
              <a:gd name="connsiteX6" fmla="*/ 4742918 w 7145649"/>
              <a:gd name="connsiteY6" fmla="*/ 2052536 h 2733472"/>
              <a:gd name="connsiteX7" fmla="*/ 5944284 w 7145649"/>
              <a:gd name="connsiteY7" fmla="*/ 2733472 h 2733472"/>
              <a:gd name="connsiteX8" fmla="*/ 7145649 w 7145649"/>
              <a:gd name="connsiteY8" fmla="*/ 2052536 h 2733472"/>
              <a:gd name="connsiteX0" fmla="*/ 0 w 7156079"/>
              <a:gd name="connsiteY0" fmla="*/ 2035152 h 2733472"/>
              <a:gd name="connsiteX1" fmla="*/ 1183297 w 7156079"/>
              <a:gd name="connsiteY1" fmla="*/ 1361872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1731 w 7156079"/>
              <a:gd name="connsiteY2" fmla="*/ 2029586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82592 w 7156079"/>
              <a:gd name="connsiteY2" fmla="*/ 2033063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72162 w 7156079"/>
              <a:gd name="connsiteY2" fmla="*/ 202611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6 h 2761286"/>
              <a:gd name="connsiteX1" fmla="*/ 1183297 w 7156079"/>
              <a:gd name="connsiteY1" fmla="*/ 1372302 h 2761286"/>
              <a:gd name="connsiteX2" fmla="*/ 2372162 w 7156079"/>
              <a:gd name="connsiteY2" fmla="*/ 2053924 h 2761286"/>
              <a:gd name="connsiteX3" fmla="*/ 2374936 w 7156079"/>
              <a:gd name="connsiteY3" fmla="*/ 71847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62966 h 2761286"/>
              <a:gd name="connsiteX1" fmla="*/ 1183297 w 7156079"/>
              <a:gd name="connsiteY1" fmla="*/ 1372302 h 2761286"/>
              <a:gd name="connsiteX2" fmla="*/ 2372162 w 7156079"/>
              <a:gd name="connsiteY2" fmla="*/ 2053924 h 2761286"/>
              <a:gd name="connsiteX3" fmla="*/ 2371460 w 7156079"/>
              <a:gd name="connsiteY3" fmla="*/ 70804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35152 h 2733472"/>
              <a:gd name="connsiteX1" fmla="*/ 1183297 w 7156079"/>
              <a:gd name="connsiteY1" fmla="*/ 1344488 h 2733472"/>
              <a:gd name="connsiteX2" fmla="*/ 2372162 w 7156079"/>
              <a:gd name="connsiteY2" fmla="*/ 2026110 h 2733472"/>
              <a:gd name="connsiteX3" fmla="*/ 2371460 w 7156079"/>
              <a:gd name="connsiteY3" fmla="*/ 680234 h 2733472"/>
              <a:gd name="connsiteX4" fmla="*/ 3573527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7 h 2761287"/>
              <a:gd name="connsiteX1" fmla="*/ 1183297 w 7156079"/>
              <a:gd name="connsiteY1" fmla="*/ 1372303 h 2761287"/>
              <a:gd name="connsiteX2" fmla="*/ 2372162 w 7156079"/>
              <a:gd name="connsiteY2" fmla="*/ 2053925 h 2761287"/>
              <a:gd name="connsiteX3" fmla="*/ 2371460 w 7156079"/>
              <a:gd name="connsiteY3" fmla="*/ 708049 h 2761287"/>
              <a:gd name="connsiteX4" fmla="*/ 3563096 w 7156079"/>
              <a:gd name="connsiteY4" fmla="*/ 0 h 2761287"/>
              <a:gd name="connsiteX5" fmla="*/ 4758212 w 7156079"/>
              <a:gd name="connsiteY5" fmla="*/ 708751 h 2761287"/>
              <a:gd name="connsiteX6" fmla="*/ 4753348 w 7156079"/>
              <a:gd name="connsiteY6" fmla="*/ 2080351 h 2761287"/>
              <a:gd name="connsiteX7" fmla="*/ 5954714 w 7156079"/>
              <a:gd name="connsiteY7" fmla="*/ 2761287 h 2761287"/>
              <a:gd name="connsiteX8" fmla="*/ 7156079 w 7156079"/>
              <a:gd name="connsiteY8" fmla="*/ 2080351 h 2761287"/>
              <a:gd name="connsiteX0" fmla="*/ 0 w 7156079"/>
              <a:gd name="connsiteY0" fmla="*/ 2045583 h 2743903"/>
              <a:gd name="connsiteX1" fmla="*/ 1183297 w 7156079"/>
              <a:gd name="connsiteY1" fmla="*/ 1354919 h 2743903"/>
              <a:gd name="connsiteX2" fmla="*/ 2372162 w 7156079"/>
              <a:gd name="connsiteY2" fmla="*/ 2036541 h 2743903"/>
              <a:gd name="connsiteX3" fmla="*/ 2371460 w 7156079"/>
              <a:gd name="connsiteY3" fmla="*/ 690665 h 2743903"/>
              <a:gd name="connsiteX4" fmla="*/ 3563096 w 7156079"/>
              <a:gd name="connsiteY4" fmla="*/ 0 h 2743903"/>
              <a:gd name="connsiteX5" fmla="*/ 4758212 w 7156079"/>
              <a:gd name="connsiteY5" fmla="*/ 691367 h 2743903"/>
              <a:gd name="connsiteX6" fmla="*/ 4753348 w 7156079"/>
              <a:gd name="connsiteY6" fmla="*/ 2062967 h 2743903"/>
              <a:gd name="connsiteX7" fmla="*/ 5954714 w 7156079"/>
              <a:gd name="connsiteY7" fmla="*/ 2743903 h 2743903"/>
              <a:gd name="connsiteX8" fmla="*/ 7156079 w 7156079"/>
              <a:gd name="connsiteY8" fmla="*/ 2062967 h 2743903"/>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8212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42917 w 7156079"/>
              <a:gd name="connsiteY6" fmla="*/ 2062967 h 2750857"/>
              <a:gd name="connsiteX7" fmla="*/ 5954714 w 7156079"/>
              <a:gd name="connsiteY7" fmla="*/ 2750857 h 2750857"/>
              <a:gd name="connsiteX8" fmla="*/ 7156079 w 7156079"/>
              <a:gd name="connsiteY8" fmla="*/ 2069921 h 2750857"/>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62967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60301 w 7156079"/>
              <a:gd name="connsiteY6" fmla="*/ 2052536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52536 h 2736950"/>
              <a:gd name="connsiteX7" fmla="*/ 5954714 w 7156079"/>
              <a:gd name="connsiteY7" fmla="*/ 2736950 h 2736950"/>
              <a:gd name="connsiteX8" fmla="*/ 7156079 w 7156079"/>
              <a:gd name="connsiteY8" fmla="*/ 2069921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6014 h 2736950"/>
              <a:gd name="connsiteX0" fmla="*/ 0 w 7124788"/>
              <a:gd name="connsiteY0" fmla="*/ 2052537 h 2736950"/>
              <a:gd name="connsiteX1" fmla="*/ 1183297 w 7124788"/>
              <a:gd name="connsiteY1" fmla="*/ 1361873 h 2736950"/>
              <a:gd name="connsiteX2" fmla="*/ 2372162 w 7124788"/>
              <a:gd name="connsiteY2" fmla="*/ 2043495 h 2736950"/>
              <a:gd name="connsiteX3" fmla="*/ 2371460 w 7124788"/>
              <a:gd name="connsiteY3" fmla="*/ 697619 h 2736950"/>
              <a:gd name="connsiteX4" fmla="*/ 3559620 w 7124788"/>
              <a:gd name="connsiteY4" fmla="*/ 0 h 2736950"/>
              <a:gd name="connsiteX5" fmla="*/ 4751259 w 7124788"/>
              <a:gd name="connsiteY5" fmla="*/ 698321 h 2736950"/>
              <a:gd name="connsiteX6" fmla="*/ 4742917 w 7124788"/>
              <a:gd name="connsiteY6" fmla="*/ 2052536 h 2736950"/>
              <a:gd name="connsiteX7" fmla="*/ 5954714 w 7124788"/>
              <a:gd name="connsiteY7" fmla="*/ 2736950 h 2736950"/>
              <a:gd name="connsiteX8" fmla="*/ 7124788 w 7124788"/>
              <a:gd name="connsiteY8" fmla="*/ 2045583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52537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67128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59537"/>
              <a:gd name="connsiteY0" fmla="*/ 2062264 h 2736950"/>
              <a:gd name="connsiteX1" fmla="*/ 1207616 w 7159537"/>
              <a:gd name="connsiteY1" fmla="*/ 1361873 h 2736950"/>
              <a:gd name="connsiteX2" fmla="*/ 2400389 w 7159537"/>
              <a:gd name="connsiteY2" fmla="*/ 2055218 h 2736950"/>
              <a:gd name="connsiteX3" fmla="*/ 2395779 w 7159537"/>
              <a:gd name="connsiteY3" fmla="*/ 697619 h 2736950"/>
              <a:gd name="connsiteX4" fmla="*/ 3583939 w 7159537"/>
              <a:gd name="connsiteY4" fmla="*/ 0 h 2736950"/>
              <a:gd name="connsiteX5" fmla="*/ 4775578 w 7159537"/>
              <a:gd name="connsiteY5" fmla="*/ 698321 h 2736950"/>
              <a:gd name="connsiteX6" fmla="*/ 4767236 w 7159537"/>
              <a:gd name="connsiteY6" fmla="*/ 2052536 h 2736950"/>
              <a:gd name="connsiteX7" fmla="*/ 5979033 w 7159537"/>
              <a:gd name="connsiteY7" fmla="*/ 2736950 h 2736950"/>
              <a:gd name="connsiteX8" fmla="*/ 7159537 w 7159537"/>
              <a:gd name="connsiteY8" fmla="*/ 2052536 h 2736950"/>
              <a:gd name="connsiteX0" fmla="*/ 0 w 7149809"/>
              <a:gd name="connsiteY0" fmla="*/ 2071991 h 2736950"/>
              <a:gd name="connsiteX1" fmla="*/ 1197888 w 7149809"/>
              <a:gd name="connsiteY1" fmla="*/ 1361873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22208 w 7149809"/>
              <a:gd name="connsiteY1" fmla="*/ 1357009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582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47456 h 2736950"/>
              <a:gd name="connsiteX7" fmla="*/ 5969305 w 7149809"/>
              <a:gd name="connsiteY7" fmla="*/ 2736950 h 2736950"/>
              <a:gd name="connsiteX8" fmla="*/ 7149809 w 7149809"/>
              <a:gd name="connsiteY8" fmla="*/ 2052536 h 2736950"/>
              <a:gd name="connsiteX0" fmla="*/ 0 w 7152768"/>
              <a:gd name="connsiteY0" fmla="*/ 2063113 h 2736950"/>
              <a:gd name="connsiteX1" fmla="*/ 1197659 w 7152768"/>
              <a:gd name="connsiteY1" fmla="*/ 1371385 h 2736950"/>
              <a:gd name="connsiteX2" fmla="*/ 2393620 w 7152768"/>
              <a:gd name="connsiteY2" fmla="*/ 2055218 h 2736950"/>
              <a:gd name="connsiteX3" fmla="*/ 2389010 w 7152768"/>
              <a:gd name="connsiteY3" fmla="*/ 697619 h 2736950"/>
              <a:gd name="connsiteX4" fmla="*/ 3577170 w 7152768"/>
              <a:gd name="connsiteY4" fmla="*/ 0 h 2736950"/>
              <a:gd name="connsiteX5" fmla="*/ 4773889 w 7152768"/>
              <a:gd name="connsiteY5" fmla="*/ 698321 h 2736950"/>
              <a:gd name="connsiteX6" fmla="*/ 4760467 w 7152768"/>
              <a:gd name="connsiteY6" fmla="*/ 2047456 h 2736950"/>
              <a:gd name="connsiteX7" fmla="*/ 5972264 w 7152768"/>
              <a:gd name="connsiteY7" fmla="*/ 2736950 h 2736950"/>
              <a:gd name="connsiteX8" fmla="*/ 7152768 w 7152768"/>
              <a:gd name="connsiteY8" fmla="*/ 2052536 h 2736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52768" h="2736950">
                <a:moveTo>
                  <a:pt x="0" y="2063113"/>
                </a:moveTo>
                <a:cubicBezTo>
                  <a:pt x="405781" y="1831271"/>
                  <a:pt x="752967" y="1616359"/>
                  <a:pt x="1197659" y="1371385"/>
                </a:cubicBezTo>
                <a:lnTo>
                  <a:pt x="2393620" y="2055218"/>
                </a:lnTo>
                <a:cubicBezTo>
                  <a:pt x="2396863" y="1599639"/>
                  <a:pt x="2385767" y="1153198"/>
                  <a:pt x="2389010" y="697619"/>
                </a:cubicBezTo>
                <a:lnTo>
                  <a:pt x="3577170" y="0"/>
                </a:lnTo>
                <a:lnTo>
                  <a:pt x="4773889" y="698321"/>
                </a:lnTo>
                <a:cubicBezTo>
                  <a:pt x="4772268" y="1155521"/>
                  <a:pt x="4762088" y="1590256"/>
                  <a:pt x="4760467" y="2047456"/>
                </a:cubicBezTo>
                <a:lnTo>
                  <a:pt x="5972264" y="2736950"/>
                </a:lnTo>
                <a:lnTo>
                  <a:pt x="7152768" y="2052536"/>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accent6"/>
              </a:solidFill>
              <a:effectLst/>
              <a:uLnTx/>
              <a:uFillTx/>
              <a:latin typeface="Posterama Text SemiBold"/>
              <a:ea typeface="+mn-ea"/>
              <a:cs typeface="+mn-cs"/>
            </a:endParaRPr>
          </a:p>
        </p:txBody>
      </p:sp>
      <p:sp>
        <p:nvSpPr>
          <p:cNvPr id="72" name="Freeform: Shape 31">
            <a:extLst>
              <a:ext uri="{FF2B5EF4-FFF2-40B4-BE49-F238E27FC236}">
                <a16:creationId xmlns:a16="http://schemas.microsoft.com/office/drawing/2014/main" xmlns="" id="{274DD645-8640-45D5-9B60-F31EC01D3CC0}"/>
              </a:ext>
            </a:extLst>
          </p:cNvPr>
          <p:cNvSpPr/>
          <p:nvPr userDrawn="1"/>
        </p:nvSpPr>
        <p:spPr>
          <a:xfrm>
            <a:off x="8440979" y="1677475"/>
            <a:ext cx="2373549" cy="2062264"/>
          </a:xfrm>
          <a:custGeom>
            <a:avLst/>
            <a:gdLst>
              <a:gd name="connsiteX0" fmla="*/ 2373549 w 2373549"/>
              <a:gd name="connsiteY0" fmla="*/ 680936 h 2062264"/>
              <a:gd name="connsiteX1" fmla="*/ 1186774 w 2373549"/>
              <a:gd name="connsiteY1" fmla="*/ 0 h 2062264"/>
              <a:gd name="connsiteX2" fmla="*/ 0 w 2373549"/>
              <a:gd name="connsiteY2" fmla="*/ 690664 h 2062264"/>
              <a:gd name="connsiteX3" fmla="*/ 0 w 2373549"/>
              <a:gd name="connsiteY3" fmla="*/ 2062264 h 2062264"/>
            </a:gdLst>
            <a:ahLst/>
            <a:cxnLst>
              <a:cxn ang="0">
                <a:pos x="connsiteX0" y="connsiteY0"/>
              </a:cxn>
              <a:cxn ang="0">
                <a:pos x="connsiteX1" y="connsiteY1"/>
              </a:cxn>
              <a:cxn ang="0">
                <a:pos x="connsiteX2" y="connsiteY2"/>
              </a:cxn>
              <a:cxn ang="0">
                <a:pos x="connsiteX3" y="connsiteY3"/>
              </a:cxn>
            </a:cxnLst>
            <a:rect l="l" t="t" r="r" b="b"/>
            <a:pathLst>
              <a:path w="2373549" h="2062264">
                <a:moveTo>
                  <a:pt x="2373549" y="680936"/>
                </a:moveTo>
                <a:lnTo>
                  <a:pt x="1186774" y="0"/>
                </a:lnTo>
                <a:lnTo>
                  <a:pt x="0" y="690664"/>
                </a:lnTo>
                <a:lnTo>
                  <a:pt x="0" y="2062264"/>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accent6"/>
              </a:solidFill>
              <a:effectLst/>
              <a:uLnTx/>
              <a:uFillTx/>
              <a:latin typeface="Posterama Text SemiBold"/>
              <a:ea typeface="+mn-ea"/>
              <a:cs typeface="+mn-cs"/>
            </a:endParaRPr>
          </a:p>
        </p:txBody>
      </p:sp>
      <p:sp>
        <p:nvSpPr>
          <p:cNvPr id="73" name="Freeform: Shape 34">
            <a:extLst>
              <a:ext uri="{FF2B5EF4-FFF2-40B4-BE49-F238E27FC236}">
                <a16:creationId xmlns:a16="http://schemas.microsoft.com/office/drawing/2014/main" xmlns="" id="{71C09F09-7119-47FD-8E60-E4A92C9A3119}"/>
              </a:ext>
            </a:extLst>
          </p:cNvPr>
          <p:cNvSpPr/>
          <p:nvPr userDrawn="1"/>
        </p:nvSpPr>
        <p:spPr>
          <a:xfrm flipH="1">
            <a:off x="10715501" y="2243467"/>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accent6"/>
              </a:solidFill>
              <a:effectLst/>
              <a:uLnTx/>
              <a:uFillTx/>
              <a:latin typeface="Posterama Text SemiBold"/>
              <a:ea typeface="+mn-ea"/>
              <a:cs typeface="+mn-cs"/>
            </a:endParaRPr>
          </a:p>
        </p:txBody>
      </p:sp>
      <p:sp>
        <p:nvSpPr>
          <p:cNvPr id="74" name="Freeform: Shape 45">
            <a:extLst>
              <a:ext uri="{FF2B5EF4-FFF2-40B4-BE49-F238E27FC236}">
                <a16:creationId xmlns:a16="http://schemas.microsoft.com/office/drawing/2014/main" xmlns="" id="{E99BCE04-19B9-4541-925F-AC59CF760E7F}"/>
              </a:ext>
            </a:extLst>
          </p:cNvPr>
          <p:cNvSpPr/>
          <p:nvPr userDrawn="1"/>
        </p:nvSpPr>
        <p:spPr>
          <a:xfrm flipH="1">
            <a:off x="9534557" y="1571099"/>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accent6"/>
              </a:solidFill>
              <a:effectLst/>
              <a:uLnTx/>
              <a:uFillTx/>
              <a:latin typeface="Posterama Text SemiBold"/>
              <a:ea typeface="+mn-ea"/>
              <a:cs typeface="+mn-cs"/>
            </a:endParaRPr>
          </a:p>
        </p:txBody>
      </p:sp>
      <p:sp>
        <p:nvSpPr>
          <p:cNvPr id="75" name="Freeform: Shape 46">
            <a:extLst>
              <a:ext uri="{FF2B5EF4-FFF2-40B4-BE49-F238E27FC236}">
                <a16:creationId xmlns:a16="http://schemas.microsoft.com/office/drawing/2014/main" xmlns="" id="{F2B610BB-26F6-44A5-B7DB-CEEDCAE916ED}"/>
              </a:ext>
            </a:extLst>
          </p:cNvPr>
          <p:cNvSpPr/>
          <p:nvPr userDrawn="1"/>
        </p:nvSpPr>
        <p:spPr>
          <a:xfrm flipH="1">
            <a:off x="8328171" y="2258376"/>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accent6"/>
              </a:solidFill>
              <a:effectLst/>
              <a:uLnTx/>
              <a:uFillTx/>
              <a:latin typeface="Posterama Text SemiBold"/>
              <a:ea typeface="+mn-ea"/>
              <a:cs typeface="+mn-cs"/>
            </a:endParaRPr>
          </a:p>
        </p:txBody>
      </p:sp>
      <p:sp>
        <p:nvSpPr>
          <p:cNvPr id="76" name="Freeform: Shape 47">
            <a:extLst>
              <a:ext uri="{FF2B5EF4-FFF2-40B4-BE49-F238E27FC236}">
                <a16:creationId xmlns:a16="http://schemas.microsoft.com/office/drawing/2014/main" xmlns="" id="{C979636C-DE09-47B7-8972-BAE28DFA91DF}"/>
              </a:ext>
            </a:extLst>
          </p:cNvPr>
          <p:cNvSpPr/>
          <p:nvPr userDrawn="1"/>
        </p:nvSpPr>
        <p:spPr>
          <a:xfrm flipH="1">
            <a:off x="8333460" y="361085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accent6"/>
              </a:solidFill>
              <a:effectLst/>
              <a:uLnTx/>
              <a:uFillTx/>
              <a:latin typeface="Posterama Text SemiBold"/>
              <a:ea typeface="+mn-ea"/>
              <a:cs typeface="+mn-cs"/>
            </a:endParaRPr>
          </a:p>
        </p:txBody>
      </p:sp>
      <p:sp>
        <p:nvSpPr>
          <p:cNvPr id="77" name="Freeform: Shape 48">
            <a:extLst>
              <a:ext uri="{FF2B5EF4-FFF2-40B4-BE49-F238E27FC236}">
                <a16:creationId xmlns:a16="http://schemas.microsoft.com/office/drawing/2014/main" xmlns="" id="{01B12467-C508-4D89-94B3-6D23C6199703}"/>
              </a:ext>
            </a:extLst>
          </p:cNvPr>
          <p:cNvSpPr/>
          <p:nvPr userDrawn="1"/>
        </p:nvSpPr>
        <p:spPr>
          <a:xfrm flipH="1">
            <a:off x="7146016" y="429086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accent6"/>
              </a:solidFill>
              <a:effectLst/>
              <a:uLnTx/>
              <a:uFillTx/>
              <a:latin typeface="Posterama Text SemiBold"/>
              <a:ea typeface="+mn-ea"/>
              <a:cs typeface="+mn-cs"/>
            </a:endParaRPr>
          </a:p>
        </p:txBody>
      </p:sp>
      <p:sp>
        <p:nvSpPr>
          <p:cNvPr id="78" name="Freeform: Shape 49">
            <a:extLst>
              <a:ext uri="{FF2B5EF4-FFF2-40B4-BE49-F238E27FC236}">
                <a16:creationId xmlns:a16="http://schemas.microsoft.com/office/drawing/2014/main" xmlns="" id="{9EA72422-90A8-454F-8133-112CD2B85BEA}"/>
              </a:ext>
            </a:extLst>
          </p:cNvPr>
          <p:cNvSpPr/>
          <p:nvPr userDrawn="1"/>
        </p:nvSpPr>
        <p:spPr>
          <a:xfrm flipH="1">
            <a:off x="5937847"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accent6"/>
              </a:solidFill>
              <a:effectLst/>
              <a:uLnTx/>
              <a:uFillTx/>
              <a:latin typeface="Posterama Text SemiBold"/>
              <a:ea typeface="+mn-ea"/>
              <a:cs typeface="+mn-cs"/>
            </a:endParaRPr>
          </a:p>
        </p:txBody>
      </p:sp>
      <p:sp>
        <p:nvSpPr>
          <p:cNvPr id="79" name="Freeform: Shape 50">
            <a:extLst>
              <a:ext uri="{FF2B5EF4-FFF2-40B4-BE49-F238E27FC236}">
                <a16:creationId xmlns:a16="http://schemas.microsoft.com/office/drawing/2014/main" xmlns="" id="{3C67727D-D0D9-4CA6-99EE-0B89D465A706}"/>
              </a:ext>
            </a:extLst>
          </p:cNvPr>
          <p:cNvSpPr/>
          <p:nvPr userDrawn="1"/>
        </p:nvSpPr>
        <p:spPr>
          <a:xfrm flipH="1">
            <a:off x="5951993" y="225130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accent6"/>
              </a:solidFill>
              <a:effectLst/>
              <a:uLnTx/>
              <a:uFillTx/>
              <a:latin typeface="Posterama Text SemiBold"/>
              <a:ea typeface="+mn-ea"/>
              <a:cs typeface="+mn-cs"/>
            </a:endParaRPr>
          </a:p>
        </p:txBody>
      </p:sp>
      <p:sp>
        <p:nvSpPr>
          <p:cNvPr id="80" name="Freeform: Shape 51">
            <a:extLst>
              <a:ext uri="{FF2B5EF4-FFF2-40B4-BE49-F238E27FC236}">
                <a16:creationId xmlns:a16="http://schemas.microsoft.com/office/drawing/2014/main" xmlns="" id="{C88A67D0-B01F-4CC8-B248-2CF85911F456}"/>
              </a:ext>
            </a:extLst>
          </p:cNvPr>
          <p:cNvSpPr/>
          <p:nvPr userDrawn="1"/>
        </p:nvSpPr>
        <p:spPr>
          <a:xfrm flipH="1">
            <a:off x="4778156" y="1565771"/>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accent6"/>
              </a:solidFill>
              <a:effectLst/>
              <a:uLnTx/>
              <a:uFillTx/>
              <a:latin typeface="Posterama Text SemiBold"/>
              <a:ea typeface="+mn-ea"/>
              <a:cs typeface="+mn-cs"/>
            </a:endParaRPr>
          </a:p>
        </p:txBody>
      </p:sp>
      <p:sp>
        <p:nvSpPr>
          <p:cNvPr id="81" name="Freeform: Shape 52">
            <a:extLst>
              <a:ext uri="{FF2B5EF4-FFF2-40B4-BE49-F238E27FC236}">
                <a16:creationId xmlns:a16="http://schemas.microsoft.com/office/drawing/2014/main" xmlns="" id="{DBF6CA39-E979-4287-833E-20A9B455F7D6}"/>
              </a:ext>
            </a:extLst>
          </p:cNvPr>
          <p:cNvSpPr/>
          <p:nvPr userDrawn="1"/>
        </p:nvSpPr>
        <p:spPr>
          <a:xfrm flipH="1">
            <a:off x="3565843" y="2247823"/>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accent6"/>
              </a:solidFill>
              <a:effectLst/>
              <a:uLnTx/>
              <a:uFillTx/>
              <a:latin typeface="Posterama Text SemiBold"/>
              <a:ea typeface="+mn-ea"/>
              <a:cs typeface="+mn-cs"/>
            </a:endParaRPr>
          </a:p>
        </p:txBody>
      </p:sp>
      <p:sp>
        <p:nvSpPr>
          <p:cNvPr id="82" name="Freeform: Shape 53">
            <a:extLst>
              <a:ext uri="{FF2B5EF4-FFF2-40B4-BE49-F238E27FC236}">
                <a16:creationId xmlns:a16="http://schemas.microsoft.com/office/drawing/2014/main" xmlns="" id="{9EAA4E60-7510-4920-A426-5630491CFAC2}"/>
              </a:ext>
            </a:extLst>
          </p:cNvPr>
          <p:cNvSpPr/>
          <p:nvPr userDrawn="1"/>
        </p:nvSpPr>
        <p:spPr>
          <a:xfrm flipH="1">
            <a:off x="3565952"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accent6"/>
              </a:solidFill>
              <a:effectLst/>
              <a:uLnTx/>
              <a:uFillTx/>
              <a:latin typeface="Posterama Text SemiBold"/>
              <a:ea typeface="+mn-ea"/>
              <a:cs typeface="+mn-cs"/>
            </a:endParaRPr>
          </a:p>
        </p:txBody>
      </p:sp>
      <p:sp>
        <p:nvSpPr>
          <p:cNvPr id="83" name="Freeform: Shape 54">
            <a:extLst>
              <a:ext uri="{FF2B5EF4-FFF2-40B4-BE49-F238E27FC236}">
                <a16:creationId xmlns:a16="http://schemas.microsoft.com/office/drawing/2014/main" xmlns="" id="{322F7ECD-1942-42EE-B5E0-FC1E0206BFFD}"/>
              </a:ext>
            </a:extLst>
          </p:cNvPr>
          <p:cNvSpPr/>
          <p:nvPr userDrawn="1"/>
        </p:nvSpPr>
        <p:spPr>
          <a:xfrm flipH="1">
            <a:off x="2386318" y="296278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accent6"/>
              </a:solidFill>
              <a:effectLst/>
              <a:uLnTx/>
              <a:uFillTx/>
              <a:latin typeface="Posterama Text SemiBold"/>
              <a:ea typeface="+mn-ea"/>
              <a:cs typeface="+mn-cs"/>
            </a:endParaRPr>
          </a:p>
        </p:txBody>
      </p:sp>
      <p:sp>
        <p:nvSpPr>
          <p:cNvPr id="84" name="Freeform: Shape 55">
            <a:extLst>
              <a:ext uri="{FF2B5EF4-FFF2-40B4-BE49-F238E27FC236}">
                <a16:creationId xmlns:a16="http://schemas.microsoft.com/office/drawing/2014/main" xmlns="" id="{2465D6BD-72DA-4C13-97C2-7CF8D7F2F0C4}"/>
              </a:ext>
            </a:extLst>
          </p:cNvPr>
          <p:cNvSpPr/>
          <p:nvPr userDrawn="1"/>
        </p:nvSpPr>
        <p:spPr>
          <a:xfrm flipH="1">
            <a:off x="1190302" y="361221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accent6"/>
              </a:solidFill>
              <a:effectLst/>
              <a:uLnTx/>
              <a:uFillTx/>
              <a:latin typeface="Posterama Text SemiBold"/>
              <a:ea typeface="+mn-ea"/>
              <a:cs typeface="+mn-cs"/>
            </a:endParaRPr>
          </a:p>
        </p:txBody>
      </p:sp>
      <p:sp>
        <p:nvSpPr>
          <p:cNvPr id="85" name="Content placeholder 47" descr="Click icon to add picture">
            <a:extLst>
              <a:ext uri="{FF2B5EF4-FFF2-40B4-BE49-F238E27FC236}">
                <a16:creationId xmlns:a16="http://schemas.microsoft.com/office/drawing/2014/main" xmlns="" id="{E7C6BEEA-1766-44A1-A28D-2E817DBF2267}"/>
              </a:ext>
            </a:extLst>
          </p:cNvPr>
          <p:cNvSpPr>
            <a:spLocks noGrp="1"/>
          </p:cNvSpPr>
          <p:nvPr>
            <p:ph type="body" sz="quarter" idx="27" hasCustomPrompt="1"/>
          </p:nvPr>
        </p:nvSpPr>
        <p:spPr>
          <a:xfrm>
            <a:off x="1507136" y="386500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a:t>Click to edit Master title style </a:t>
            </a:r>
          </a:p>
        </p:txBody>
      </p:sp>
      <p:sp>
        <p:nvSpPr>
          <p:cNvPr id="86" name="Content placeholder 47">
            <a:extLst>
              <a:ext uri="{FF2B5EF4-FFF2-40B4-BE49-F238E27FC236}">
                <a16:creationId xmlns:a16="http://schemas.microsoft.com/office/drawing/2014/main" xmlns="" id="{597D4D7A-8D7E-492C-8795-D491CF53B5FA}"/>
              </a:ext>
            </a:extLst>
          </p:cNvPr>
          <p:cNvSpPr>
            <a:spLocks noGrp="1"/>
          </p:cNvSpPr>
          <p:nvPr>
            <p:ph type="body" sz="quarter" idx="28" hasCustomPrompt="1"/>
          </p:nvPr>
        </p:nvSpPr>
        <p:spPr>
          <a:xfrm>
            <a:off x="1507136" y="444707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a:t>Click to edit Master text styles </a:t>
            </a:r>
          </a:p>
        </p:txBody>
      </p:sp>
      <p:sp>
        <p:nvSpPr>
          <p:cNvPr id="87" name="Content placeholder 47" descr="Click icon to add picture">
            <a:extLst>
              <a:ext uri="{FF2B5EF4-FFF2-40B4-BE49-F238E27FC236}">
                <a16:creationId xmlns:a16="http://schemas.microsoft.com/office/drawing/2014/main" xmlns="" id="{A7396594-2DE7-4DB9-B6B4-92F63F06EFCF}"/>
              </a:ext>
            </a:extLst>
          </p:cNvPr>
          <p:cNvSpPr>
            <a:spLocks noGrp="1"/>
          </p:cNvSpPr>
          <p:nvPr>
            <p:ph type="body" sz="quarter" idx="38" hasCustomPrompt="1"/>
          </p:nvPr>
        </p:nvSpPr>
        <p:spPr>
          <a:xfrm>
            <a:off x="3889942"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a:t>Click to edit Master title style </a:t>
            </a:r>
          </a:p>
        </p:txBody>
      </p:sp>
      <p:sp>
        <p:nvSpPr>
          <p:cNvPr id="88" name="Content placeholder 47">
            <a:extLst>
              <a:ext uri="{FF2B5EF4-FFF2-40B4-BE49-F238E27FC236}">
                <a16:creationId xmlns:a16="http://schemas.microsoft.com/office/drawing/2014/main" xmlns="" id="{CC680CF7-ED60-4FFF-B04E-B24ECDDD3512}"/>
              </a:ext>
            </a:extLst>
          </p:cNvPr>
          <p:cNvSpPr>
            <a:spLocks noGrp="1"/>
          </p:cNvSpPr>
          <p:nvPr>
            <p:ph type="body" sz="quarter" idx="39" hasCustomPrompt="1"/>
          </p:nvPr>
        </p:nvSpPr>
        <p:spPr>
          <a:xfrm>
            <a:off x="3889942" y="2937719"/>
            <a:ext cx="1877575" cy="506399"/>
          </a:xfrm>
          <a:prstGeom prst="rect">
            <a:avLst/>
          </a:prstGeom>
        </p:spPr>
        <p:txBody>
          <a:bodyPr>
            <a:noAutofit/>
          </a:bodyPr>
          <a:lstStyle>
            <a:lvl1pPr marL="0" indent="0" algn="ctr">
              <a:lnSpc>
                <a:spcPct val="90000"/>
              </a:lnSpc>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a:t>Click to edit Master text styles </a:t>
            </a:r>
          </a:p>
        </p:txBody>
      </p:sp>
      <p:sp>
        <p:nvSpPr>
          <p:cNvPr id="89" name="Content placeholder 47" descr="Click icon to add picture">
            <a:extLst>
              <a:ext uri="{FF2B5EF4-FFF2-40B4-BE49-F238E27FC236}">
                <a16:creationId xmlns:a16="http://schemas.microsoft.com/office/drawing/2014/main" xmlns="" id="{042E6E66-3835-45DF-80D9-C4AFDF3401FF}"/>
              </a:ext>
            </a:extLst>
          </p:cNvPr>
          <p:cNvSpPr>
            <a:spLocks noGrp="1"/>
          </p:cNvSpPr>
          <p:nvPr>
            <p:ph type="body" sz="quarter" idx="40" hasCustomPrompt="1"/>
          </p:nvPr>
        </p:nvSpPr>
        <p:spPr>
          <a:xfrm>
            <a:off x="5107230"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a:t>Click to edit Master title style </a:t>
            </a:r>
          </a:p>
        </p:txBody>
      </p:sp>
      <p:sp>
        <p:nvSpPr>
          <p:cNvPr id="90" name="Content placeholder 47">
            <a:extLst>
              <a:ext uri="{FF2B5EF4-FFF2-40B4-BE49-F238E27FC236}">
                <a16:creationId xmlns:a16="http://schemas.microsoft.com/office/drawing/2014/main" xmlns="" id="{A6E85C70-1784-4A0C-8897-EDE98D39BC01}"/>
              </a:ext>
            </a:extLst>
          </p:cNvPr>
          <p:cNvSpPr>
            <a:spLocks noGrp="1"/>
          </p:cNvSpPr>
          <p:nvPr>
            <p:ph type="body" sz="quarter" idx="41" hasCustomPrompt="1"/>
          </p:nvPr>
        </p:nvSpPr>
        <p:spPr>
          <a:xfrm>
            <a:off x="5107230"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a:t>Click to edit Master text styles </a:t>
            </a:r>
          </a:p>
        </p:txBody>
      </p:sp>
      <p:sp>
        <p:nvSpPr>
          <p:cNvPr id="91" name="Content placeholder 47" descr="Click icon to add picture">
            <a:extLst>
              <a:ext uri="{FF2B5EF4-FFF2-40B4-BE49-F238E27FC236}">
                <a16:creationId xmlns:a16="http://schemas.microsoft.com/office/drawing/2014/main" xmlns="" id="{4CD55BC2-05D0-49CB-B0A5-C96ACB411B57}"/>
              </a:ext>
            </a:extLst>
          </p:cNvPr>
          <p:cNvSpPr>
            <a:spLocks noGrp="1"/>
          </p:cNvSpPr>
          <p:nvPr>
            <p:ph type="body" sz="quarter" idx="42" hasCustomPrompt="1"/>
          </p:nvPr>
        </p:nvSpPr>
        <p:spPr>
          <a:xfrm>
            <a:off x="7501941"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a:t>Click to edit Master title style </a:t>
            </a:r>
          </a:p>
        </p:txBody>
      </p:sp>
      <p:sp>
        <p:nvSpPr>
          <p:cNvPr id="92" name="Content placeholder 47">
            <a:extLst>
              <a:ext uri="{FF2B5EF4-FFF2-40B4-BE49-F238E27FC236}">
                <a16:creationId xmlns:a16="http://schemas.microsoft.com/office/drawing/2014/main" xmlns="" id="{49DB7120-2F2C-4F89-AA8C-ABC4F3FF25F3}"/>
              </a:ext>
            </a:extLst>
          </p:cNvPr>
          <p:cNvSpPr>
            <a:spLocks noGrp="1"/>
          </p:cNvSpPr>
          <p:nvPr>
            <p:ph type="body" sz="quarter" idx="43" hasCustomPrompt="1"/>
          </p:nvPr>
        </p:nvSpPr>
        <p:spPr>
          <a:xfrm>
            <a:off x="7501941"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a:t>Click to edit Master text styles </a:t>
            </a:r>
          </a:p>
        </p:txBody>
      </p:sp>
      <p:sp>
        <p:nvSpPr>
          <p:cNvPr id="93" name="Content placeholder 47" descr="Click icon to add picture">
            <a:extLst>
              <a:ext uri="{FF2B5EF4-FFF2-40B4-BE49-F238E27FC236}">
                <a16:creationId xmlns:a16="http://schemas.microsoft.com/office/drawing/2014/main" xmlns="" id="{AEB1F7BA-7D83-4C23-A72B-82DF9377E9C3}"/>
              </a:ext>
            </a:extLst>
          </p:cNvPr>
          <p:cNvSpPr>
            <a:spLocks noGrp="1"/>
          </p:cNvSpPr>
          <p:nvPr>
            <p:ph type="body" sz="quarter" idx="44" hasCustomPrompt="1"/>
          </p:nvPr>
        </p:nvSpPr>
        <p:spPr>
          <a:xfrm>
            <a:off x="8734718"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a:t>Click to edit Master title style </a:t>
            </a:r>
          </a:p>
        </p:txBody>
      </p:sp>
      <p:sp>
        <p:nvSpPr>
          <p:cNvPr id="94" name="Content placeholder 47">
            <a:extLst>
              <a:ext uri="{FF2B5EF4-FFF2-40B4-BE49-F238E27FC236}">
                <a16:creationId xmlns:a16="http://schemas.microsoft.com/office/drawing/2014/main" xmlns="" id="{7C32F3EB-1AC3-40E9-B66D-ADB19CC74F0F}"/>
              </a:ext>
            </a:extLst>
          </p:cNvPr>
          <p:cNvSpPr>
            <a:spLocks noGrp="1"/>
          </p:cNvSpPr>
          <p:nvPr>
            <p:ph type="body" sz="quarter" idx="45" hasCustomPrompt="1"/>
          </p:nvPr>
        </p:nvSpPr>
        <p:spPr>
          <a:xfrm>
            <a:off x="8734718" y="293771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a:t>Click to edit Master text styles </a:t>
            </a:r>
          </a:p>
        </p:txBody>
      </p:sp>
      <p:sp>
        <p:nvSpPr>
          <p:cNvPr id="2" name="Title 1">
            <a:extLst>
              <a:ext uri="{FF2B5EF4-FFF2-40B4-BE49-F238E27FC236}">
                <a16:creationId xmlns:a16="http://schemas.microsoft.com/office/drawing/2014/main" xmlns="" id="{667E7569-B8BF-39D0-D742-EF98B83E4E1D}"/>
              </a:ext>
            </a:extLst>
          </p:cNvPr>
          <p:cNvSpPr>
            <a:spLocks noGrp="1"/>
          </p:cNvSpPr>
          <p:nvPr>
            <p:ph type="title"/>
          </p:nvPr>
        </p:nvSpPr>
        <p:spPr>
          <a:xfrm>
            <a:off x="578914" y="726705"/>
            <a:ext cx="10515600" cy="1205058"/>
          </a:xfrm>
        </p:spPr>
        <p:txBody>
          <a:bodyPr anchor="t">
            <a:noAutofit/>
          </a:bodyPr>
          <a:lstStyle>
            <a:lvl1pPr algn="l">
              <a:defRPr>
                <a:solidFill>
                  <a:schemeClr val="accent6"/>
                </a:solidFill>
              </a:defRPr>
            </a:lvl1pPr>
          </a:lstStyle>
          <a:p>
            <a:r>
              <a:rPr lang="en-US"/>
              <a:t>Click to edit Master title style</a:t>
            </a:r>
          </a:p>
        </p:txBody>
      </p:sp>
      <p:sp>
        <p:nvSpPr>
          <p:cNvPr id="3" name="Footer Placeholder 2">
            <a:extLst>
              <a:ext uri="{FF2B5EF4-FFF2-40B4-BE49-F238E27FC236}">
                <a16:creationId xmlns:a16="http://schemas.microsoft.com/office/drawing/2014/main" xmlns="" id="{9FC159C7-D006-5B5F-1FEA-689C432B8C8C}"/>
              </a:ext>
            </a:extLst>
          </p:cNvPr>
          <p:cNvSpPr>
            <a:spLocks noGrp="1"/>
          </p:cNvSpPr>
          <p:nvPr>
            <p:ph type="ftr" sz="quarter" idx="46"/>
          </p:nvPr>
        </p:nvSpPr>
        <p:spPr/>
        <p:txBody>
          <a:bodyPr>
            <a:noAutofit/>
          </a:bodyPr>
          <a:lstStyle>
            <a:lvl1pPr>
              <a:defRPr>
                <a:solidFill>
                  <a:schemeClr val="accent6"/>
                </a:solidFill>
              </a:defRPr>
            </a:lvl1pPr>
          </a:lstStyle>
          <a:p>
            <a:r>
              <a:rPr lang="en-US"/>
              <a:t>Presentation title</a:t>
            </a:r>
          </a:p>
        </p:txBody>
      </p:sp>
      <p:sp>
        <p:nvSpPr>
          <p:cNvPr id="4" name="Slide Number Placeholder 3">
            <a:extLst>
              <a:ext uri="{FF2B5EF4-FFF2-40B4-BE49-F238E27FC236}">
                <a16:creationId xmlns:a16="http://schemas.microsoft.com/office/drawing/2014/main" xmlns="" id="{4F0EBABD-E264-2C96-1139-289A712F35B7}"/>
              </a:ext>
            </a:extLst>
          </p:cNvPr>
          <p:cNvSpPr>
            <a:spLocks noGrp="1"/>
          </p:cNvSpPr>
          <p:nvPr>
            <p:ph type="sldNum" sz="quarter" idx="47"/>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a:p>
        </p:txBody>
      </p:sp>
    </p:spTree>
    <p:extLst>
      <p:ext uri="{BB962C8B-B14F-4D97-AF65-F5344CB8AC3E}">
        <p14:creationId xmlns:p14="http://schemas.microsoft.com/office/powerpoint/2010/main" val="35908809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7" name="Freeform: Shape 19">
            <a:extLst>
              <a:ext uri="{FF2B5EF4-FFF2-40B4-BE49-F238E27FC236}">
                <a16:creationId xmlns:a16="http://schemas.microsoft.com/office/drawing/2014/main" xmlns="" id="{F38B75F8-75D4-4B41-B7C7-433032DD0A6F}"/>
              </a:ext>
            </a:extLst>
          </p:cNvPr>
          <p:cNvSpPr/>
          <p:nvPr userDrawn="1"/>
        </p:nvSpPr>
        <p:spPr>
          <a:xfrm flipH="1">
            <a:off x="769290" y="491100"/>
            <a:ext cx="1886361"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accent6"/>
              </a:solidFill>
            </a:endParaRPr>
          </a:p>
        </p:txBody>
      </p:sp>
      <p:sp>
        <p:nvSpPr>
          <p:cNvPr id="8" name="Freeform: Shape 24">
            <a:extLst>
              <a:ext uri="{FF2B5EF4-FFF2-40B4-BE49-F238E27FC236}">
                <a16:creationId xmlns:a16="http://schemas.microsoft.com/office/drawing/2014/main" xmlns="" id="{671D1224-EDDC-4900-92DC-13608D44C524}"/>
              </a:ext>
            </a:extLst>
          </p:cNvPr>
          <p:cNvSpPr/>
          <p:nvPr userDrawn="1"/>
        </p:nvSpPr>
        <p:spPr>
          <a:xfrm flipH="1">
            <a:off x="783145" y="4057904"/>
            <a:ext cx="1886359"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accent6"/>
              </a:solidFill>
            </a:endParaRPr>
          </a:p>
        </p:txBody>
      </p:sp>
      <p:sp>
        <p:nvSpPr>
          <p:cNvPr id="15" name="Freeform 14">
            <a:extLst>
              <a:ext uri="{FF2B5EF4-FFF2-40B4-BE49-F238E27FC236}">
                <a16:creationId xmlns:a16="http://schemas.microsoft.com/office/drawing/2014/main" xmlns="" id="{635A9E44-4E60-1AD1-0B85-72422683B48A}"/>
              </a:ext>
            </a:extLst>
          </p:cNvPr>
          <p:cNvSpPr/>
          <p:nvPr userDrawn="1"/>
        </p:nvSpPr>
        <p:spPr>
          <a:xfrm flipH="1">
            <a:off x="0" y="3709992"/>
            <a:ext cx="1157948" cy="1502830"/>
          </a:xfrm>
          <a:custGeom>
            <a:avLst/>
            <a:gdLst>
              <a:gd name="connsiteX0" fmla="*/ 638572 w 1157948"/>
              <a:gd name="connsiteY0" fmla="*/ 0 h 1502830"/>
              <a:gd name="connsiteX1" fmla="*/ 0 w 1157948"/>
              <a:gd name="connsiteY1" fmla="*/ 378385 h 1502830"/>
              <a:gd name="connsiteX2" fmla="*/ 0 w 1157948"/>
              <a:gd name="connsiteY2" fmla="*/ 1129800 h 1502830"/>
              <a:gd name="connsiteX3" fmla="*/ 640317 w 1157948"/>
              <a:gd name="connsiteY3" fmla="*/ 1502830 h 1502830"/>
              <a:gd name="connsiteX4" fmla="*/ 1157948 w 1157948"/>
              <a:gd name="connsiteY4" fmla="*/ 1200968 h 1502830"/>
              <a:gd name="connsiteX5" fmla="*/ 1157948 w 1157948"/>
              <a:gd name="connsiteY5" fmla="*/ 304639 h 1502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7948" h="1502830">
                <a:moveTo>
                  <a:pt x="638572" y="0"/>
                </a:moveTo>
                <a:lnTo>
                  <a:pt x="0" y="378385"/>
                </a:lnTo>
                <a:lnTo>
                  <a:pt x="0" y="1129800"/>
                </a:lnTo>
                <a:lnTo>
                  <a:pt x="640317" y="1502830"/>
                </a:lnTo>
                <a:lnTo>
                  <a:pt x="1157948" y="1200968"/>
                </a:lnTo>
                <a:lnTo>
                  <a:pt x="1157948" y="3046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accent6"/>
              </a:solidFill>
            </a:endParaRPr>
          </a:p>
        </p:txBody>
      </p:sp>
      <p:sp>
        <p:nvSpPr>
          <p:cNvPr id="21" name="Subtitle 47" descr="Click icon to add picture">
            <a:extLst>
              <a:ext uri="{FF2B5EF4-FFF2-40B4-BE49-F238E27FC236}">
                <a16:creationId xmlns:a16="http://schemas.microsoft.com/office/drawing/2014/main" xmlns="" id="{0C7786BA-5E56-47AA-AE47-4EC07A0D4FA1}"/>
              </a:ext>
            </a:extLst>
          </p:cNvPr>
          <p:cNvSpPr>
            <a:spLocks noGrp="1"/>
          </p:cNvSpPr>
          <p:nvPr>
            <p:ph type="body" sz="quarter" idx="27" hasCustomPrompt="1"/>
          </p:nvPr>
        </p:nvSpPr>
        <p:spPr>
          <a:xfrm>
            <a:off x="4550705"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a:t>Click to edit Master title style </a:t>
            </a:r>
          </a:p>
        </p:txBody>
      </p:sp>
      <p:sp>
        <p:nvSpPr>
          <p:cNvPr id="23" name="Content placeholder 47">
            <a:extLst>
              <a:ext uri="{FF2B5EF4-FFF2-40B4-BE49-F238E27FC236}">
                <a16:creationId xmlns:a16="http://schemas.microsoft.com/office/drawing/2014/main" xmlns="" id="{880214CF-87DD-476A-9B2E-A58DB313A61A}"/>
              </a:ext>
            </a:extLst>
          </p:cNvPr>
          <p:cNvSpPr>
            <a:spLocks noGrp="1"/>
          </p:cNvSpPr>
          <p:nvPr>
            <p:ph type="body" sz="quarter" idx="28" hasCustomPrompt="1"/>
          </p:nvPr>
        </p:nvSpPr>
        <p:spPr>
          <a:xfrm>
            <a:off x="4550705"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a:t>Click to edit Master text styles </a:t>
            </a:r>
          </a:p>
        </p:txBody>
      </p:sp>
      <p:sp>
        <p:nvSpPr>
          <p:cNvPr id="37" name="Picture placeholder">
            <a:extLst>
              <a:ext uri="{FF2B5EF4-FFF2-40B4-BE49-F238E27FC236}">
                <a16:creationId xmlns:a16="http://schemas.microsoft.com/office/drawing/2014/main" xmlns="" id="{264CF63C-079E-41AA-AA9A-762A765E699F}"/>
              </a:ext>
            </a:extLst>
          </p:cNvPr>
          <p:cNvSpPr>
            <a:spLocks noGrp="1"/>
          </p:cNvSpPr>
          <p:nvPr>
            <p:ph type="pic" sz="quarter" idx="51"/>
          </p:nvPr>
        </p:nvSpPr>
        <p:spPr>
          <a:xfrm>
            <a:off x="1788170" y="2296125"/>
            <a:ext cx="1886360" cy="2144668"/>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17" name="Title 1">
            <a:extLst>
              <a:ext uri="{FF2B5EF4-FFF2-40B4-BE49-F238E27FC236}">
                <a16:creationId xmlns:a16="http://schemas.microsoft.com/office/drawing/2014/main" xmlns="" id="{D041C638-CBB8-1159-9AF8-B5D14CC7BE0F}"/>
              </a:ext>
            </a:extLst>
          </p:cNvPr>
          <p:cNvSpPr>
            <a:spLocks noGrp="1"/>
          </p:cNvSpPr>
          <p:nvPr>
            <p:ph type="title"/>
          </p:nvPr>
        </p:nvSpPr>
        <p:spPr>
          <a:xfrm>
            <a:off x="4550704" y="1690878"/>
            <a:ext cx="6599429" cy="1325563"/>
          </a:xfrm>
        </p:spPr>
        <p:txBody>
          <a:bodyPr anchor="b">
            <a:noAutofit/>
          </a:bodyPr>
          <a:lstStyle>
            <a:lvl1pPr>
              <a:defRPr>
                <a:solidFill>
                  <a:schemeClr val="accent6"/>
                </a:solidFill>
              </a:defRPr>
            </a:lvl1pPr>
          </a:lstStyle>
          <a:p>
            <a:r>
              <a:rPr lang="en-US"/>
              <a:t>Click to edit Master title style</a:t>
            </a:r>
          </a:p>
        </p:txBody>
      </p:sp>
      <p:sp>
        <p:nvSpPr>
          <p:cNvPr id="18" name="Subtitle 47" descr="Click icon to add picture">
            <a:extLst>
              <a:ext uri="{FF2B5EF4-FFF2-40B4-BE49-F238E27FC236}">
                <a16:creationId xmlns:a16="http://schemas.microsoft.com/office/drawing/2014/main" xmlns="" id="{3C2C4001-E56F-4174-01AA-4630360BFF48}"/>
              </a:ext>
            </a:extLst>
          </p:cNvPr>
          <p:cNvSpPr>
            <a:spLocks noGrp="1"/>
          </p:cNvSpPr>
          <p:nvPr>
            <p:ph type="body" sz="quarter" idx="52" hasCustomPrompt="1"/>
          </p:nvPr>
        </p:nvSpPr>
        <p:spPr>
          <a:xfrm>
            <a:off x="7811506"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a:t>Click to edit Master title style </a:t>
            </a:r>
          </a:p>
        </p:txBody>
      </p:sp>
      <p:sp>
        <p:nvSpPr>
          <p:cNvPr id="20" name="Content placeholder 47">
            <a:extLst>
              <a:ext uri="{FF2B5EF4-FFF2-40B4-BE49-F238E27FC236}">
                <a16:creationId xmlns:a16="http://schemas.microsoft.com/office/drawing/2014/main" xmlns="" id="{02DFC856-C546-62E9-220F-7A668D349056}"/>
              </a:ext>
            </a:extLst>
          </p:cNvPr>
          <p:cNvSpPr>
            <a:spLocks noGrp="1"/>
          </p:cNvSpPr>
          <p:nvPr>
            <p:ph type="body" sz="quarter" idx="53" hasCustomPrompt="1"/>
          </p:nvPr>
        </p:nvSpPr>
        <p:spPr>
          <a:xfrm>
            <a:off x="7811506"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a:t>Click to edit Master text styles </a:t>
            </a:r>
          </a:p>
        </p:txBody>
      </p:sp>
      <p:sp>
        <p:nvSpPr>
          <p:cNvPr id="6" name="Slide Number Placeholder 5">
            <a:extLst>
              <a:ext uri="{FF2B5EF4-FFF2-40B4-BE49-F238E27FC236}">
                <a16:creationId xmlns:a16="http://schemas.microsoft.com/office/drawing/2014/main" xmlns="" id="{F507335A-F59E-2A6C-D2D6-F10391DA8D69}"/>
              </a:ext>
            </a:extLst>
          </p:cNvPr>
          <p:cNvSpPr>
            <a:spLocks noGrp="1"/>
          </p:cNvSpPr>
          <p:nvPr>
            <p:ph type="sldNum" sz="quarter" idx="55"/>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a:p>
        </p:txBody>
      </p:sp>
    </p:spTree>
    <p:extLst>
      <p:ext uri="{BB962C8B-B14F-4D97-AF65-F5344CB8AC3E}">
        <p14:creationId xmlns:p14="http://schemas.microsoft.com/office/powerpoint/2010/main" val="36136463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5" name="Freeform 14">
            <a:extLst>
              <a:ext uri="{FF2B5EF4-FFF2-40B4-BE49-F238E27FC236}">
                <a16:creationId xmlns:a16="http://schemas.microsoft.com/office/drawing/2014/main" xmlns="" id="{F946AB17-3782-8412-C51A-DE10A0637453}"/>
              </a:ext>
            </a:extLst>
          </p:cNvPr>
          <p:cNvSpPr/>
          <p:nvPr userDrawn="1"/>
        </p:nvSpPr>
        <p:spPr>
          <a:xfrm>
            <a:off x="0" y="2860787"/>
            <a:ext cx="2361029" cy="3676532"/>
          </a:xfrm>
          <a:custGeom>
            <a:avLst/>
            <a:gdLst>
              <a:gd name="connsiteX0" fmla="*/ 773997 w 2361029"/>
              <a:gd name="connsiteY0" fmla="*/ 0 h 3676532"/>
              <a:gd name="connsiteX1" fmla="*/ 2361029 w 2361029"/>
              <a:gd name="connsiteY1" fmla="*/ 925683 h 3676532"/>
              <a:gd name="connsiteX2" fmla="*/ 2361029 w 2361029"/>
              <a:gd name="connsiteY2" fmla="*/ 2763949 h 3676532"/>
              <a:gd name="connsiteX3" fmla="*/ 769661 w 2361029"/>
              <a:gd name="connsiteY3" fmla="*/ 3676532 h 3676532"/>
              <a:gd name="connsiteX4" fmla="*/ 0 w 2361029"/>
              <a:gd name="connsiteY4" fmla="*/ 3234717 h 3676532"/>
              <a:gd name="connsiteX5" fmla="*/ 0 w 2361029"/>
              <a:gd name="connsiteY5" fmla="*/ 446885 h 3676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1029" h="3676532">
                <a:moveTo>
                  <a:pt x="773997" y="0"/>
                </a:moveTo>
                <a:lnTo>
                  <a:pt x="2361029" y="925683"/>
                </a:lnTo>
                <a:lnTo>
                  <a:pt x="2361029" y="2763949"/>
                </a:lnTo>
                <a:lnTo>
                  <a:pt x="769661" y="3676532"/>
                </a:lnTo>
                <a:lnTo>
                  <a:pt x="0" y="3234717"/>
                </a:lnTo>
                <a:lnTo>
                  <a:pt x="0" y="446885"/>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accent6"/>
              </a:solidFill>
            </a:endParaRPr>
          </a:p>
        </p:txBody>
      </p:sp>
      <p:sp>
        <p:nvSpPr>
          <p:cNvPr id="16" name="Freeform 15">
            <a:extLst>
              <a:ext uri="{FF2B5EF4-FFF2-40B4-BE49-F238E27FC236}">
                <a16:creationId xmlns:a16="http://schemas.microsoft.com/office/drawing/2014/main" xmlns="" id="{2BA5A58B-9440-7DAB-E7D7-3143B049FBAC}"/>
              </a:ext>
            </a:extLst>
          </p:cNvPr>
          <p:cNvSpPr/>
          <p:nvPr userDrawn="1"/>
        </p:nvSpPr>
        <p:spPr>
          <a:xfrm flipH="1">
            <a:off x="1014233" y="5253270"/>
            <a:ext cx="1710765" cy="1593273"/>
          </a:xfrm>
          <a:custGeom>
            <a:avLst/>
            <a:gdLst>
              <a:gd name="connsiteX0" fmla="*/ 852873 w 1710765"/>
              <a:gd name="connsiteY0" fmla="*/ 0 h 1593273"/>
              <a:gd name="connsiteX1" fmla="*/ 0 w 1710765"/>
              <a:gd name="connsiteY1" fmla="*/ 494134 h 1593273"/>
              <a:gd name="connsiteX2" fmla="*/ 0 w 1710765"/>
              <a:gd name="connsiteY2" fmla="*/ 1475410 h 1593273"/>
              <a:gd name="connsiteX3" fmla="*/ 206916 w 1710765"/>
              <a:gd name="connsiteY3" fmla="*/ 1593273 h 1593273"/>
              <a:gd name="connsiteX4" fmla="*/ 1502835 w 1710765"/>
              <a:gd name="connsiteY4" fmla="*/ 1593273 h 1593273"/>
              <a:gd name="connsiteX5" fmla="*/ 1709418 w 1710765"/>
              <a:gd name="connsiteY5" fmla="*/ 1475480 h 1593273"/>
              <a:gd name="connsiteX6" fmla="*/ 1710407 w 1710765"/>
              <a:gd name="connsiteY6" fmla="*/ 491803 h 1593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0765" h="1593273">
                <a:moveTo>
                  <a:pt x="852873" y="0"/>
                </a:moveTo>
                <a:lnTo>
                  <a:pt x="0" y="494134"/>
                </a:lnTo>
                <a:lnTo>
                  <a:pt x="0" y="1475410"/>
                </a:lnTo>
                <a:lnTo>
                  <a:pt x="206916" y="1593273"/>
                </a:lnTo>
                <a:lnTo>
                  <a:pt x="1502835" y="1593273"/>
                </a:lnTo>
                <a:lnTo>
                  <a:pt x="1709418" y="1475480"/>
                </a:lnTo>
                <a:cubicBezTo>
                  <a:pt x="1707864" y="1146834"/>
                  <a:pt x="1711961" y="820449"/>
                  <a:pt x="1710407" y="491803"/>
                </a:cubicBez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accent6"/>
              </a:solidFill>
            </a:endParaRPr>
          </a:p>
        </p:txBody>
      </p:sp>
      <p:sp>
        <p:nvSpPr>
          <p:cNvPr id="22" name="Content Placeholder 47" descr="Click icon to add picture">
            <a:extLst>
              <a:ext uri="{FF2B5EF4-FFF2-40B4-BE49-F238E27FC236}">
                <a16:creationId xmlns:a16="http://schemas.microsoft.com/office/drawing/2014/main" xmlns="" id="{95ADF367-2619-4E00-AB82-8FFF41D0E5C2}"/>
              </a:ext>
            </a:extLst>
          </p:cNvPr>
          <p:cNvSpPr>
            <a:spLocks noGrp="1"/>
          </p:cNvSpPr>
          <p:nvPr>
            <p:ph type="body" sz="quarter" idx="27" hasCustomPrompt="1"/>
          </p:nvPr>
        </p:nvSpPr>
        <p:spPr>
          <a:xfrm>
            <a:off x="5271609" y="1025236"/>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a:t>Click to edit Master title style </a:t>
            </a:r>
          </a:p>
        </p:txBody>
      </p:sp>
      <p:sp>
        <p:nvSpPr>
          <p:cNvPr id="23" name="Content Placeholder 47">
            <a:extLst>
              <a:ext uri="{FF2B5EF4-FFF2-40B4-BE49-F238E27FC236}">
                <a16:creationId xmlns:a16="http://schemas.microsoft.com/office/drawing/2014/main" xmlns="" id="{8CEB04CE-793E-47B4-8D80-9B82864F2CDF}"/>
              </a:ext>
            </a:extLst>
          </p:cNvPr>
          <p:cNvSpPr>
            <a:spLocks noGrp="1"/>
          </p:cNvSpPr>
          <p:nvPr>
            <p:ph type="body" sz="quarter" idx="28" hasCustomPrompt="1"/>
          </p:nvPr>
        </p:nvSpPr>
        <p:spPr>
          <a:xfrm>
            <a:off x="5271608" y="1469069"/>
            <a:ext cx="5162709" cy="1506166"/>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a:t>Click to edit Master text styles </a:t>
            </a:r>
          </a:p>
        </p:txBody>
      </p:sp>
      <p:sp>
        <p:nvSpPr>
          <p:cNvPr id="24" name="Content Placeholder 47" descr="Click icon to add picture">
            <a:extLst>
              <a:ext uri="{FF2B5EF4-FFF2-40B4-BE49-F238E27FC236}">
                <a16:creationId xmlns:a16="http://schemas.microsoft.com/office/drawing/2014/main" xmlns="" id="{067BF8FD-2643-4122-BE3E-63F413244ECB}"/>
              </a:ext>
            </a:extLst>
          </p:cNvPr>
          <p:cNvSpPr>
            <a:spLocks noGrp="1"/>
          </p:cNvSpPr>
          <p:nvPr>
            <p:ph type="body" sz="quarter" idx="29" hasCustomPrompt="1"/>
          </p:nvPr>
        </p:nvSpPr>
        <p:spPr>
          <a:xfrm>
            <a:off x="5271609" y="2984685"/>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a:t>Click to edit Master title style </a:t>
            </a:r>
          </a:p>
        </p:txBody>
      </p:sp>
      <p:sp>
        <p:nvSpPr>
          <p:cNvPr id="26" name="Content Placeholder 47" descr="Click icon to add picture">
            <a:extLst>
              <a:ext uri="{FF2B5EF4-FFF2-40B4-BE49-F238E27FC236}">
                <a16:creationId xmlns:a16="http://schemas.microsoft.com/office/drawing/2014/main" xmlns="" id="{02260D10-FEA1-48A7-B544-FAEEAECF5DE2}"/>
              </a:ext>
            </a:extLst>
          </p:cNvPr>
          <p:cNvSpPr>
            <a:spLocks noGrp="1"/>
          </p:cNvSpPr>
          <p:nvPr>
            <p:ph type="body" sz="quarter" idx="31" hasCustomPrompt="1"/>
          </p:nvPr>
        </p:nvSpPr>
        <p:spPr>
          <a:xfrm>
            <a:off x="5271607" y="4597473"/>
            <a:ext cx="5162709" cy="421399"/>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a:t>Click to edit Master title style </a:t>
            </a:r>
          </a:p>
        </p:txBody>
      </p:sp>
      <p:sp>
        <p:nvSpPr>
          <p:cNvPr id="20" name="Content Placeholder 47">
            <a:extLst>
              <a:ext uri="{FF2B5EF4-FFF2-40B4-BE49-F238E27FC236}">
                <a16:creationId xmlns:a16="http://schemas.microsoft.com/office/drawing/2014/main" xmlns="" id="{64584B30-8BCF-4D75-8A6C-FD82347CC7B6}"/>
              </a:ext>
            </a:extLst>
          </p:cNvPr>
          <p:cNvSpPr>
            <a:spLocks noGrp="1"/>
          </p:cNvSpPr>
          <p:nvPr>
            <p:ph type="body" sz="quarter" idx="34" hasCustomPrompt="1"/>
          </p:nvPr>
        </p:nvSpPr>
        <p:spPr>
          <a:xfrm>
            <a:off x="5271608" y="3419684"/>
            <a:ext cx="5162709" cy="1177789"/>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a:t>Click to edit Master text styles </a:t>
            </a:r>
          </a:p>
        </p:txBody>
      </p:sp>
      <p:sp>
        <p:nvSpPr>
          <p:cNvPr id="28" name="Content Placeholder 47">
            <a:extLst>
              <a:ext uri="{FF2B5EF4-FFF2-40B4-BE49-F238E27FC236}">
                <a16:creationId xmlns:a16="http://schemas.microsoft.com/office/drawing/2014/main" xmlns="" id="{A4A25056-27FA-4039-ACFA-6624F778712A}"/>
              </a:ext>
            </a:extLst>
          </p:cNvPr>
          <p:cNvSpPr>
            <a:spLocks noGrp="1"/>
          </p:cNvSpPr>
          <p:nvPr>
            <p:ph type="body" sz="quarter" idx="35" hasCustomPrompt="1"/>
          </p:nvPr>
        </p:nvSpPr>
        <p:spPr>
          <a:xfrm>
            <a:off x="5271608" y="5041922"/>
            <a:ext cx="5162709" cy="1635938"/>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a:t>Click to edit Master text styles </a:t>
            </a:r>
          </a:p>
        </p:txBody>
      </p:sp>
      <p:sp>
        <p:nvSpPr>
          <p:cNvPr id="27" name="Freeform: Shape 24">
            <a:extLst>
              <a:ext uri="{FF2B5EF4-FFF2-40B4-BE49-F238E27FC236}">
                <a16:creationId xmlns:a16="http://schemas.microsoft.com/office/drawing/2014/main" xmlns="" id="{A23F9759-CF52-CE45-5E22-9678534685A7}"/>
              </a:ext>
            </a:extLst>
          </p:cNvPr>
          <p:cNvSpPr/>
          <p:nvPr userDrawn="1"/>
        </p:nvSpPr>
        <p:spPr>
          <a:xfrm flipH="1">
            <a:off x="2631891" y="4699053"/>
            <a:ext cx="668814" cy="784693"/>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accent6"/>
              </a:solidFill>
            </a:endParaRPr>
          </a:p>
        </p:txBody>
      </p:sp>
      <p:sp>
        <p:nvSpPr>
          <p:cNvPr id="6" name="Title 5">
            <a:extLst>
              <a:ext uri="{FF2B5EF4-FFF2-40B4-BE49-F238E27FC236}">
                <a16:creationId xmlns:a16="http://schemas.microsoft.com/office/drawing/2014/main" xmlns="" id="{5D84FCC1-368D-680C-31AA-597C3AAF4232}"/>
              </a:ext>
            </a:extLst>
          </p:cNvPr>
          <p:cNvSpPr>
            <a:spLocks noGrp="1"/>
          </p:cNvSpPr>
          <p:nvPr>
            <p:ph type="title"/>
          </p:nvPr>
        </p:nvSpPr>
        <p:spPr>
          <a:xfrm>
            <a:off x="502665" y="707105"/>
            <a:ext cx="3994173" cy="2277580"/>
          </a:xfrm>
        </p:spPr>
        <p:txBody>
          <a:bodyPr anchor="t">
            <a:noAutofit/>
          </a:bodyPr>
          <a:lstStyle>
            <a:lvl1pPr>
              <a:defRPr>
                <a:solidFill>
                  <a:schemeClr val="accent6"/>
                </a:solidFill>
              </a:defRPr>
            </a:lvl1pPr>
          </a:lstStyle>
          <a:p>
            <a:r>
              <a:rPr lang="en-US"/>
              <a:t>Click to edit Master title style</a:t>
            </a:r>
          </a:p>
        </p:txBody>
      </p:sp>
      <p:sp>
        <p:nvSpPr>
          <p:cNvPr id="18" name="Picture Placeholder 2">
            <a:extLst>
              <a:ext uri="{FF2B5EF4-FFF2-40B4-BE49-F238E27FC236}">
                <a16:creationId xmlns:a16="http://schemas.microsoft.com/office/drawing/2014/main" xmlns="" id="{E53E8C9F-CD73-30CD-1F24-20F2E6149D58}"/>
              </a:ext>
            </a:extLst>
          </p:cNvPr>
          <p:cNvSpPr>
            <a:spLocks noGrp="1"/>
          </p:cNvSpPr>
          <p:nvPr>
            <p:ph type="pic" sz="quarter" idx="36"/>
          </p:nvPr>
        </p:nvSpPr>
        <p:spPr>
          <a:xfrm>
            <a:off x="4734172" y="1141669"/>
            <a:ext cx="507778"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a:p>
        </p:txBody>
      </p:sp>
      <p:sp>
        <p:nvSpPr>
          <p:cNvPr id="19" name="Picture Placeholder 2">
            <a:extLst>
              <a:ext uri="{FF2B5EF4-FFF2-40B4-BE49-F238E27FC236}">
                <a16:creationId xmlns:a16="http://schemas.microsoft.com/office/drawing/2014/main" xmlns="" id="{CE61E189-349E-0076-EA43-7BCB6E24CE86}"/>
              </a:ext>
            </a:extLst>
          </p:cNvPr>
          <p:cNvSpPr>
            <a:spLocks noGrp="1"/>
          </p:cNvSpPr>
          <p:nvPr>
            <p:ph type="pic" sz="quarter" idx="37"/>
          </p:nvPr>
        </p:nvSpPr>
        <p:spPr>
          <a:xfrm>
            <a:off x="4724705" y="3105650"/>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a:p>
        </p:txBody>
      </p:sp>
      <p:sp>
        <p:nvSpPr>
          <p:cNvPr id="21" name="Picture Placeholder 2">
            <a:extLst>
              <a:ext uri="{FF2B5EF4-FFF2-40B4-BE49-F238E27FC236}">
                <a16:creationId xmlns:a16="http://schemas.microsoft.com/office/drawing/2014/main" xmlns="" id="{68B04572-5D47-C3DF-CDEA-15EC646EA8FE}"/>
              </a:ext>
            </a:extLst>
          </p:cNvPr>
          <p:cNvSpPr>
            <a:spLocks noGrp="1"/>
          </p:cNvSpPr>
          <p:nvPr>
            <p:ph type="pic" sz="quarter" idx="38"/>
          </p:nvPr>
        </p:nvSpPr>
        <p:spPr>
          <a:xfrm>
            <a:off x="4714069" y="4716041"/>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a:p>
        </p:txBody>
      </p:sp>
      <p:sp>
        <p:nvSpPr>
          <p:cNvPr id="5" name="Slide Number Placeholder 4">
            <a:extLst>
              <a:ext uri="{FF2B5EF4-FFF2-40B4-BE49-F238E27FC236}">
                <a16:creationId xmlns:a16="http://schemas.microsoft.com/office/drawing/2014/main" xmlns="" id="{2446A453-65E1-B688-A3F9-EA0AA347DDEA}"/>
              </a:ext>
            </a:extLst>
          </p:cNvPr>
          <p:cNvSpPr>
            <a:spLocks noGrp="1"/>
          </p:cNvSpPr>
          <p:nvPr>
            <p:ph type="sldNum" sz="quarter" idx="4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a:p>
        </p:txBody>
      </p:sp>
    </p:spTree>
    <p:extLst>
      <p:ext uri="{BB962C8B-B14F-4D97-AF65-F5344CB8AC3E}">
        <p14:creationId xmlns:p14="http://schemas.microsoft.com/office/powerpoint/2010/main" val="26621137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8" name="Content Placeholder 47">
            <a:extLst>
              <a:ext uri="{FF2B5EF4-FFF2-40B4-BE49-F238E27FC236}">
                <a16:creationId xmlns:a16="http://schemas.microsoft.com/office/drawing/2014/main" xmlns="" id="{3EDD8D3E-653B-4A9E-9868-3B013A65FE9F}"/>
              </a:ext>
            </a:extLst>
          </p:cNvPr>
          <p:cNvSpPr>
            <a:spLocks noGrp="1"/>
          </p:cNvSpPr>
          <p:nvPr>
            <p:ph type="pic" sz="quarter" idx="48"/>
          </p:nvPr>
        </p:nvSpPr>
        <p:spPr>
          <a:xfrm>
            <a:off x="7493157" y="529148"/>
            <a:ext cx="4248873" cy="473113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ln w="19050">
            <a:noFill/>
          </a:ln>
        </p:spPr>
        <p:txBody>
          <a:bodyPr anchor="ctr">
            <a:noAutofit/>
          </a:bodyPr>
          <a:lstStyle>
            <a:lvl1pPr marL="0" indent="0" algn="ctr">
              <a:buNone/>
              <a:defRPr>
                <a:solidFill>
                  <a:schemeClr val="accent6"/>
                </a:solidFill>
              </a:defRPr>
            </a:lvl1pPr>
          </a:lstStyle>
          <a:p>
            <a:r>
              <a:rPr lang="en-US" altLang="zh-CN"/>
              <a:t>Click icon to add picture</a:t>
            </a:r>
            <a:endParaRPr lang="zh-CN" altLang="en-US"/>
          </a:p>
        </p:txBody>
      </p:sp>
      <p:sp>
        <p:nvSpPr>
          <p:cNvPr id="18" name="Content Placeholder 47">
            <a:extLst>
              <a:ext uri="{FF2B5EF4-FFF2-40B4-BE49-F238E27FC236}">
                <a16:creationId xmlns:a16="http://schemas.microsoft.com/office/drawing/2014/main" xmlns="" id="{DD4E6A9F-7400-917B-6A6B-6BAB445E85FA}"/>
              </a:ext>
            </a:extLst>
          </p:cNvPr>
          <p:cNvSpPr>
            <a:spLocks noGrp="1"/>
          </p:cNvSpPr>
          <p:nvPr>
            <p:ph type="body" sz="quarter" idx="28" hasCustomPrompt="1"/>
          </p:nvPr>
        </p:nvSpPr>
        <p:spPr>
          <a:xfrm>
            <a:off x="517427" y="3253120"/>
            <a:ext cx="4959822" cy="2007158"/>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a:t>Click to edit Master text styles </a:t>
            </a:r>
          </a:p>
        </p:txBody>
      </p:sp>
      <p:sp>
        <p:nvSpPr>
          <p:cNvPr id="19" name="Freeform: Shape 25">
            <a:extLst>
              <a:ext uri="{FF2B5EF4-FFF2-40B4-BE49-F238E27FC236}">
                <a16:creationId xmlns:a16="http://schemas.microsoft.com/office/drawing/2014/main" xmlns="" id="{D7BBD3E8-D5DD-C21F-3792-4880373CCDCC}"/>
              </a:ext>
            </a:extLst>
          </p:cNvPr>
          <p:cNvSpPr/>
          <p:nvPr userDrawn="1"/>
        </p:nvSpPr>
        <p:spPr>
          <a:xfrm flipH="1">
            <a:off x="7400972" y="4508725"/>
            <a:ext cx="1347680" cy="158117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accent6"/>
              </a:solidFill>
            </a:endParaRPr>
          </a:p>
        </p:txBody>
      </p:sp>
      <p:sp>
        <p:nvSpPr>
          <p:cNvPr id="20" name="Freeform: Shape 11">
            <a:extLst>
              <a:ext uri="{FF2B5EF4-FFF2-40B4-BE49-F238E27FC236}">
                <a16:creationId xmlns:a16="http://schemas.microsoft.com/office/drawing/2014/main" xmlns="" id="{FC461D80-0CAC-62E5-726A-63B48BEF3F25}"/>
              </a:ext>
            </a:extLst>
          </p:cNvPr>
          <p:cNvSpPr/>
          <p:nvPr userDrawn="1"/>
        </p:nvSpPr>
        <p:spPr>
          <a:xfrm>
            <a:off x="6521016" y="4772906"/>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accent6"/>
              </a:solidFill>
              <a:effectLst/>
              <a:uLnTx/>
              <a:uFillTx/>
              <a:latin typeface="Posterama Text SemiBold"/>
              <a:ea typeface="+mn-ea"/>
              <a:cs typeface="+mn-cs"/>
            </a:endParaRPr>
          </a:p>
        </p:txBody>
      </p:sp>
      <p:sp>
        <p:nvSpPr>
          <p:cNvPr id="3" name="Title 2">
            <a:extLst>
              <a:ext uri="{FF2B5EF4-FFF2-40B4-BE49-F238E27FC236}">
                <a16:creationId xmlns:a16="http://schemas.microsoft.com/office/drawing/2014/main" xmlns="" id="{D4944167-AFE9-AE61-AF44-B9AEE24D17D8}"/>
              </a:ext>
            </a:extLst>
          </p:cNvPr>
          <p:cNvSpPr>
            <a:spLocks noGrp="1"/>
          </p:cNvSpPr>
          <p:nvPr>
            <p:ph type="title"/>
          </p:nvPr>
        </p:nvSpPr>
        <p:spPr>
          <a:xfrm>
            <a:off x="517427" y="2497488"/>
            <a:ext cx="9823998" cy="1325563"/>
          </a:xfrm>
        </p:spPr>
        <p:txBody>
          <a:bodyPr anchor="t">
            <a:noAutofit/>
          </a:bodyPr>
          <a:lstStyle>
            <a:lvl1pPr>
              <a:defRPr>
                <a:solidFill>
                  <a:schemeClr val="accent6"/>
                </a:solidFill>
              </a:defRPr>
            </a:lvl1pPr>
          </a:lstStyle>
          <a:p>
            <a:r>
              <a:rPr lang="en-US"/>
              <a:t>Click to edit Master title style</a:t>
            </a:r>
          </a:p>
        </p:txBody>
      </p:sp>
      <p:sp>
        <p:nvSpPr>
          <p:cNvPr id="2" name="Footer Placeholder 1">
            <a:extLst>
              <a:ext uri="{FF2B5EF4-FFF2-40B4-BE49-F238E27FC236}">
                <a16:creationId xmlns:a16="http://schemas.microsoft.com/office/drawing/2014/main" xmlns="" id="{47268D53-92DA-7335-4DAB-83485CAF3FE9}"/>
              </a:ext>
            </a:extLst>
          </p:cNvPr>
          <p:cNvSpPr>
            <a:spLocks noGrp="1"/>
          </p:cNvSpPr>
          <p:nvPr>
            <p:ph type="ftr" sz="quarter" idx="49"/>
          </p:nvPr>
        </p:nvSpPr>
        <p:spPr/>
        <p:txBody>
          <a:bodyPr>
            <a:noAutofit/>
          </a:bodyPr>
          <a:lstStyle>
            <a:lvl1pPr>
              <a:defRPr>
                <a:solidFill>
                  <a:schemeClr val="accent6"/>
                </a:solidFill>
              </a:defRPr>
            </a:lvl1pPr>
          </a:lstStyle>
          <a:p>
            <a:r>
              <a:rPr lang="en-US"/>
              <a:t>Presentation title</a:t>
            </a:r>
          </a:p>
        </p:txBody>
      </p:sp>
      <p:sp>
        <p:nvSpPr>
          <p:cNvPr id="6" name="Slide Number Placeholder 5">
            <a:extLst>
              <a:ext uri="{FF2B5EF4-FFF2-40B4-BE49-F238E27FC236}">
                <a16:creationId xmlns:a16="http://schemas.microsoft.com/office/drawing/2014/main" xmlns="" id="{9F9FCB16-3643-AB04-D20E-A14FFE07F67C}"/>
              </a:ext>
            </a:extLst>
          </p:cNvPr>
          <p:cNvSpPr>
            <a:spLocks noGrp="1"/>
          </p:cNvSpPr>
          <p:nvPr>
            <p:ph type="sldNum" sz="quarter" idx="5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a:p>
        </p:txBody>
      </p:sp>
    </p:spTree>
    <p:extLst>
      <p:ext uri="{BB962C8B-B14F-4D97-AF65-F5344CB8AC3E}">
        <p14:creationId xmlns:p14="http://schemas.microsoft.com/office/powerpoint/2010/main" val="32132766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47" name="Freeform 46">
            <a:extLst>
              <a:ext uri="{FF2B5EF4-FFF2-40B4-BE49-F238E27FC236}">
                <a16:creationId xmlns:a16="http://schemas.microsoft.com/office/drawing/2014/main" xmlns="" id="{39B50CEE-D9F9-B5CD-C274-BEAA5EAB37E3}"/>
              </a:ext>
            </a:extLst>
          </p:cNvPr>
          <p:cNvSpPr/>
          <p:nvPr userDrawn="1"/>
        </p:nvSpPr>
        <p:spPr>
          <a:xfrm>
            <a:off x="410352" y="12435"/>
            <a:ext cx="1455521" cy="1019127"/>
          </a:xfrm>
          <a:custGeom>
            <a:avLst/>
            <a:gdLst>
              <a:gd name="connsiteX0" fmla="*/ 219223 w 1455521"/>
              <a:gd name="connsiteY0" fmla="*/ 0 h 1019127"/>
              <a:gd name="connsiteX1" fmla="*/ 1236298 w 1455521"/>
              <a:gd name="connsiteY1" fmla="*/ 0 h 1019127"/>
              <a:gd name="connsiteX2" fmla="*/ 1455521 w 1455521"/>
              <a:gd name="connsiteY2" fmla="*/ 385779 h 1019127"/>
              <a:gd name="connsiteX3" fmla="*/ 1095615 w 1455521"/>
              <a:gd name="connsiteY3" fmla="*/ 1019127 h 1019127"/>
              <a:gd name="connsiteX4" fmla="*/ 359906 w 1455521"/>
              <a:gd name="connsiteY4" fmla="*/ 1019127 h 1019127"/>
              <a:gd name="connsiteX5" fmla="*/ 0 w 1455521"/>
              <a:gd name="connsiteY5" fmla="*/ 385779 h 1019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1019127">
                <a:moveTo>
                  <a:pt x="219223" y="0"/>
                </a:moveTo>
                <a:lnTo>
                  <a:pt x="1236298" y="0"/>
                </a:lnTo>
                <a:lnTo>
                  <a:pt x="1455521" y="385779"/>
                </a:lnTo>
                <a:lnTo>
                  <a:pt x="1095615" y="1019127"/>
                </a:lnTo>
                <a:lnTo>
                  <a:pt x="359906" y="1019127"/>
                </a:lnTo>
                <a:lnTo>
                  <a:pt x="0" y="385779"/>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accent6"/>
              </a:solidFill>
            </a:endParaRPr>
          </a:p>
        </p:txBody>
      </p:sp>
      <p:sp>
        <p:nvSpPr>
          <p:cNvPr id="9" name="Hexagon 15">
            <a:extLst>
              <a:ext uri="{FF2B5EF4-FFF2-40B4-BE49-F238E27FC236}">
                <a16:creationId xmlns:a16="http://schemas.microsoft.com/office/drawing/2014/main" xmlns="" id="{93831F6E-A0DA-46E5-AF13-ED5D9ABF108D}"/>
              </a:ext>
            </a:extLst>
          </p:cNvPr>
          <p:cNvSpPr/>
          <p:nvPr userDrawn="1"/>
        </p:nvSpPr>
        <p:spPr>
          <a:xfrm>
            <a:off x="1579486" y="450004"/>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accent6"/>
              </a:solidFill>
            </a:endParaRPr>
          </a:p>
        </p:txBody>
      </p:sp>
      <p:sp>
        <p:nvSpPr>
          <p:cNvPr id="10" name="Hexagon 17">
            <a:extLst>
              <a:ext uri="{FF2B5EF4-FFF2-40B4-BE49-F238E27FC236}">
                <a16:creationId xmlns:a16="http://schemas.microsoft.com/office/drawing/2014/main" xmlns="" id="{18B06ECC-5FA7-4ACA-86BF-694240D0C05B}"/>
              </a:ext>
            </a:extLst>
          </p:cNvPr>
          <p:cNvSpPr/>
          <p:nvPr userDrawn="1"/>
        </p:nvSpPr>
        <p:spPr>
          <a:xfrm>
            <a:off x="412218" y="1136470"/>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accent6"/>
              </a:solidFill>
            </a:endParaRPr>
          </a:p>
        </p:txBody>
      </p:sp>
      <p:sp>
        <p:nvSpPr>
          <p:cNvPr id="11" name="Hexagon 19">
            <a:extLst>
              <a:ext uri="{FF2B5EF4-FFF2-40B4-BE49-F238E27FC236}">
                <a16:creationId xmlns:a16="http://schemas.microsoft.com/office/drawing/2014/main" xmlns="" id="{089AA305-8FFC-46A5-B806-D5D78320D0CD}"/>
              </a:ext>
            </a:extLst>
          </p:cNvPr>
          <p:cNvSpPr/>
          <p:nvPr userDrawn="1"/>
        </p:nvSpPr>
        <p:spPr>
          <a:xfrm>
            <a:off x="1580070" y="1812437"/>
            <a:ext cx="1455521" cy="1266696"/>
          </a:xfrm>
          <a:prstGeom prst="hexagon">
            <a:avLst>
              <a:gd name="adj" fmla="val 28413"/>
              <a:gd name="vf" fmla="val 11547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accent6"/>
              </a:solidFill>
            </a:endParaRPr>
          </a:p>
        </p:txBody>
      </p:sp>
      <p:sp>
        <p:nvSpPr>
          <p:cNvPr id="12" name="Hexagon 21">
            <a:extLst>
              <a:ext uri="{FF2B5EF4-FFF2-40B4-BE49-F238E27FC236}">
                <a16:creationId xmlns:a16="http://schemas.microsoft.com/office/drawing/2014/main" xmlns="" id="{DB2D65ED-32BC-44B2-92F3-E16717051CA1}"/>
              </a:ext>
            </a:extLst>
          </p:cNvPr>
          <p:cNvSpPr/>
          <p:nvPr userDrawn="1"/>
        </p:nvSpPr>
        <p:spPr>
          <a:xfrm>
            <a:off x="3953772" y="4582171"/>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accent6"/>
              </a:solidFill>
            </a:endParaRPr>
          </a:p>
        </p:txBody>
      </p:sp>
      <p:sp>
        <p:nvSpPr>
          <p:cNvPr id="44" name="Freeform 43">
            <a:extLst>
              <a:ext uri="{FF2B5EF4-FFF2-40B4-BE49-F238E27FC236}">
                <a16:creationId xmlns:a16="http://schemas.microsoft.com/office/drawing/2014/main" xmlns="" id="{6100186E-95B0-AB29-6F1D-DBFBAA566DB2}"/>
              </a:ext>
            </a:extLst>
          </p:cNvPr>
          <p:cNvSpPr/>
          <p:nvPr userDrawn="1"/>
        </p:nvSpPr>
        <p:spPr>
          <a:xfrm>
            <a:off x="3955762" y="5952136"/>
            <a:ext cx="1455521" cy="932559"/>
          </a:xfrm>
          <a:custGeom>
            <a:avLst/>
            <a:gdLst>
              <a:gd name="connsiteX0" fmla="*/ 359906 w 1455521"/>
              <a:gd name="connsiteY0" fmla="*/ 0 h 932559"/>
              <a:gd name="connsiteX1" fmla="*/ 1095615 w 1455521"/>
              <a:gd name="connsiteY1" fmla="*/ 0 h 932559"/>
              <a:gd name="connsiteX2" fmla="*/ 1455521 w 1455521"/>
              <a:gd name="connsiteY2" fmla="*/ 633348 h 932559"/>
              <a:gd name="connsiteX3" fmla="*/ 1285492 w 1455521"/>
              <a:gd name="connsiteY3" fmla="*/ 932559 h 932559"/>
              <a:gd name="connsiteX4" fmla="*/ 170030 w 1455521"/>
              <a:gd name="connsiteY4" fmla="*/ 932559 h 932559"/>
              <a:gd name="connsiteX5" fmla="*/ 0 w 1455521"/>
              <a:gd name="connsiteY5" fmla="*/ 633348 h 932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32559">
                <a:moveTo>
                  <a:pt x="359906" y="0"/>
                </a:moveTo>
                <a:lnTo>
                  <a:pt x="1095615" y="0"/>
                </a:lnTo>
                <a:lnTo>
                  <a:pt x="1455521" y="633348"/>
                </a:lnTo>
                <a:lnTo>
                  <a:pt x="1285492" y="932559"/>
                </a:lnTo>
                <a:lnTo>
                  <a:pt x="170030" y="932559"/>
                </a:lnTo>
                <a:lnTo>
                  <a:pt x="0" y="633348"/>
                </a:lnTo>
                <a:close/>
              </a:path>
            </a:pathLst>
          </a:cu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accent6"/>
              </a:solidFill>
            </a:endParaRPr>
          </a:p>
        </p:txBody>
      </p:sp>
      <p:sp>
        <p:nvSpPr>
          <p:cNvPr id="14" name="Hexagon 27">
            <a:extLst>
              <a:ext uri="{FF2B5EF4-FFF2-40B4-BE49-F238E27FC236}">
                <a16:creationId xmlns:a16="http://schemas.microsoft.com/office/drawing/2014/main" xmlns="" id="{5275D449-7441-440B-8584-96D25256F24D}"/>
              </a:ext>
            </a:extLst>
          </p:cNvPr>
          <p:cNvSpPr/>
          <p:nvPr userDrawn="1"/>
        </p:nvSpPr>
        <p:spPr>
          <a:xfrm>
            <a:off x="2783996" y="5245443"/>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accent6"/>
              </a:solidFill>
            </a:endParaRPr>
          </a:p>
        </p:txBody>
      </p:sp>
      <p:sp>
        <p:nvSpPr>
          <p:cNvPr id="15" name="Hexagon 28">
            <a:extLst>
              <a:ext uri="{FF2B5EF4-FFF2-40B4-BE49-F238E27FC236}">
                <a16:creationId xmlns:a16="http://schemas.microsoft.com/office/drawing/2014/main" xmlns="" id="{94CFCD79-F5CD-4175-96DE-1AC2E1999DB6}"/>
              </a:ext>
            </a:extLst>
          </p:cNvPr>
          <p:cNvSpPr/>
          <p:nvPr userDrawn="1"/>
        </p:nvSpPr>
        <p:spPr>
          <a:xfrm>
            <a:off x="2767144" y="3880620"/>
            <a:ext cx="1455521" cy="1266696"/>
          </a:xfrm>
          <a:prstGeom prst="hexagon">
            <a:avLst>
              <a:gd name="adj" fmla="val 28413"/>
              <a:gd name="vf" fmla="val 11547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accent6"/>
              </a:solidFill>
            </a:endParaRPr>
          </a:p>
        </p:txBody>
      </p:sp>
      <p:sp>
        <p:nvSpPr>
          <p:cNvPr id="43" name="Freeform 42">
            <a:extLst>
              <a:ext uri="{FF2B5EF4-FFF2-40B4-BE49-F238E27FC236}">
                <a16:creationId xmlns:a16="http://schemas.microsoft.com/office/drawing/2014/main" xmlns="" id="{C8667104-E096-23C3-4C2C-5277C2AF5C57}"/>
              </a:ext>
            </a:extLst>
          </p:cNvPr>
          <p:cNvSpPr/>
          <p:nvPr userDrawn="1"/>
        </p:nvSpPr>
        <p:spPr>
          <a:xfrm>
            <a:off x="3702" y="448131"/>
            <a:ext cx="678871" cy="1266696"/>
          </a:xfrm>
          <a:custGeom>
            <a:avLst/>
            <a:gdLst>
              <a:gd name="connsiteX0" fmla="*/ 0 w 678871"/>
              <a:gd name="connsiteY0" fmla="*/ 0 h 1266696"/>
              <a:gd name="connsiteX1" fmla="*/ 318965 w 678871"/>
              <a:gd name="connsiteY1" fmla="*/ 0 h 1266696"/>
              <a:gd name="connsiteX2" fmla="*/ 678871 w 678871"/>
              <a:gd name="connsiteY2" fmla="*/ 633348 h 1266696"/>
              <a:gd name="connsiteX3" fmla="*/ 318965 w 678871"/>
              <a:gd name="connsiteY3" fmla="*/ 1266696 h 1266696"/>
              <a:gd name="connsiteX4" fmla="*/ 0 w 678871"/>
              <a:gd name="connsiteY4" fmla="*/ 1266696 h 1266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71" h="1266696">
                <a:moveTo>
                  <a:pt x="0" y="0"/>
                </a:moveTo>
                <a:lnTo>
                  <a:pt x="318965" y="0"/>
                </a:lnTo>
                <a:lnTo>
                  <a:pt x="678871" y="633348"/>
                </a:lnTo>
                <a:lnTo>
                  <a:pt x="318965" y="1266696"/>
                </a:lnTo>
                <a:lnTo>
                  <a:pt x="0" y="1266696"/>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accent6"/>
              </a:solidFill>
            </a:endParaRPr>
          </a:p>
        </p:txBody>
      </p:sp>
      <p:sp>
        <p:nvSpPr>
          <p:cNvPr id="18" name="Hexagon 31">
            <a:extLst>
              <a:ext uri="{FF2B5EF4-FFF2-40B4-BE49-F238E27FC236}">
                <a16:creationId xmlns:a16="http://schemas.microsoft.com/office/drawing/2014/main" xmlns="" id="{61BB4AB0-7C5C-4697-A25B-0AFD8754AB52}"/>
              </a:ext>
            </a:extLst>
          </p:cNvPr>
          <p:cNvSpPr/>
          <p:nvPr userDrawn="1"/>
        </p:nvSpPr>
        <p:spPr>
          <a:xfrm>
            <a:off x="1580353" y="3182793"/>
            <a:ext cx="1455521" cy="1266696"/>
          </a:xfrm>
          <a:prstGeom prst="hexagon">
            <a:avLst>
              <a:gd name="adj" fmla="val 28413"/>
              <a:gd name="vf" fmla="val 115470"/>
            </a:avLst>
          </a:pr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accent6"/>
              </a:solidFill>
            </a:endParaRPr>
          </a:p>
        </p:txBody>
      </p:sp>
      <p:sp>
        <p:nvSpPr>
          <p:cNvPr id="46" name="Freeform 45">
            <a:extLst>
              <a:ext uri="{FF2B5EF4-FFF2-40B4-BE49-F238E27FC236}">
                <a16:creationId xmlns:a16="http://schemas.microsoft.com/office/drawing/2014/main" xmlns="" id="{2363FF00-E570-D743-258E-E9FEF4F02A08}"/>
              </a:ext>
            </a:extLst>
          </p:cNvPr>
          <p:cNvSpPr/>
          <p:nvPr userDrawn="1"/>
        </p:nvSpPr>
        <p:spPr>
          <a:xfrm>
            <a:off x="6334981" y="5962237"/>
            <a:ext cx="1455521" cy="901561"/>
          </a:xfrm>
          <a:custGeom>
            <a:avLst/>
            <a:gdLst>
              <a:gd name="connsiteX0" fmla="*/ 359906 w 1455521"/>
              <a:gd name="connsiteY0" fmla="*/ 0 h 901561"/>
              <a:gd name="connsiteX1" fmla="*/ 1095615 w 1455521"/>
              <a:gd name="connsiteY1" fmla="*/ 0 h 901561"/>
              <a:gd name="connsiteX2" fmla="*/ 1455521 w 1455521"/>
              <a:gd name="connsiteY2" fmla="*/ 633348 h 901561"/>
              <a:gd name="connsiteX3" fmla="*/ 1303107 w 1455521"/>
              <a:gd name="connsiteY3" fmla="*/ 901561 h 901561"/>
              <a:gd name="connsiteX4" fmla="*/ 152415 w 1455521"/>
              <a:gd name="connsiteY4" fmla="*/ 901561 h 901561"/>
              <a:gd name="connsiteX5" fmla="*/ 0 w 1455521"/>
              <a:gd name="connsiteY5" fmla="*/ 633348 h 901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01561">
                <a:moveTo>
                  <a:pt x="359906" y="0"/>
                </a:moveTo>
                <a:lnTo>
                  <a:pt x="1095615" y="0"/>
                </a:lnTo>
                <a:lnTo>
                  <a:pt x="1455521" y="633348"/>
                </a:lnTo>
                <a:lnTo>
                  <a:pt x="1303107" y="901561"/>
                </a:lnTo>
                <a:lnTo>
                  <a:pt x="152415" y="901561"/>
                </a:lnTo>
                <a:lnTo>
                  <a:pt x="0" y="633348"/>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accent6"/>
              </a:solidFill>
            </a:endParaRPr>
          </a:p>
        </p:txBody>
      </p:sp>
      <p:sp>
        <p:nvSpPr>
          <p:cNvPr id="28" name="Content Placeholder 47">
            <a:extLst>
              <a:ext uri="{FF2B5EF4-FFF2-40B4-BE49-F238E27FC236}">
                <a16:creationId xmlns:a16="http://schemas.microsoft.com/office/drawing/2014/main" xmlns="" id="{073CD90F-1E45-47EC-B558-D5F638F5FE6F}"/>
              </a:ext>
            </a:extLst>
          </p:cNvPr>
          <p:cNvSpPr>
            <a:spLocks noGrp="1"/>
          </p:cNvSpPr>
          <p:nvPr>
            <p:ph type="pic" sz="quarter" idx="48"/>
          </p:nvPr>
        </p:nvSpPr>
        <p:spPr>
          <a:xfrm>
            <a:off x="2754948" y="250209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p>
        </p:txBody>
      </p:sp>
      <p:sp>
        <p:nvSpPr>
          <p:cNvPr id="29" name="Content Placeholder 47">
            <a:extLst>
              <a:ext uri="{FF2B5EF4-FFF2-40B4-BE49-F238E27FC236}">
                <a16:creationId xmlns:a16="http://schemas.microsoft.com/office/drawing/2014/main" xmlns="" id="{9A501203-35D0-41A5-A2A4-9F05FAB495C4}"/>
              </a:ext>
            </a:extLst>
          </p:cNvPr>
          <p:cNvSpPr>
            <a:spLocks noGrp="1"/>
          </p:cNvSpPr>
          <p:nvPr>
            <p:ph type="pic" sz="quarter" idx="49"/>
          </p:nvPr>
        </p:nvSpPr>
        <p:spPr>
          <a:xfrm>
            <a:off x="391110" y="2493385"/>
            <a:ext cx="1465840" cy="1289394"/>
          </a:xfrm>
          <a:prstGeom prst="hexagon">
            <a:avLst>
              <a:gd name="adj" fmla="val 28349"/>
              <a:gd name="vf" fmla="val 115470"/>
            </a:avLst>
          </a:prstGeom>
          <a:ln>
            <a:noFill/>
          </a:ln>
        </p:spPr>
        <p:txBody>
          <a:bodyPr>
            <a:noAutofit/>
          </a:bodyPr>
          <a:lstStyle>
            <a:lvl1pPr marL="0" indent="0" algn="l">
              <a:buFontTx/>
              <a:buNone/>
              <a:defRPr sz="1050">
                <a:solidFill>
                  <a:schemeClr val="accent6"/>
                </a:solidFill>
              </a:defRPr>
            </a:lvl1pPr>
          </a:lstStyle>
          <a:p>
            <a:r>
              <a:rPr lang="en-US" altLang="zh-CN"/>
              <a:t>Click icon to add picture</a:t>
            </a:r>
          </a:p>
        </p:txBody>
      </p:sp>
      <p:sp>
        <p:nvSpPr>
          <p:cNvPr id="30" name="Content Placeholder 47">
            <a:extLst>
              <a:ext uri="{FF2B5EF4-FFF2-40B4-BE49-F238E27FC236}">
                <a16:creationId xmlns:a16="http://schemas.microsoft.com/office/drawing/2014/main" xmlns="" id="{1FA62038-8BB7-45FD-896E-34738A5578BD}"/>
              </a:ext>
            </a:extLst>
          </p:cNvPr>
          <p:cNvSpPr>
            <a:spLocks noGrp="1"/>
          </p:cNvSpPr>
          <p:nvPr>
            <p:ph type="pic" sz="quarter" idx="50"/>
          </p:nvPr>
        </p:nvSpPr>
        <p:spPr>
          <a:xfrm>
            <a:off x="5151412" y="5238680"/>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p>
        </p:txBody>
      </p:sp>
      <p:sp>
        <p:nvSpPr>
          <p:cNvPr id="31" name="Content Placeholder 47">
            <a:extLst>
              <a:ext uri="{FF2B5EF4-FFF2-40B4-BE49-F238E27FC236}">
                <a16:creationId xmlns:a16="http://schemas.microsoft.com/office/drawing/2014/main" xmlns="" id="{9A7E0EE6-5885-489B-81A9-65DBC0016938}"/>
              </a:ext>
            </a:extLst>
          </p:cNvPr>
          <p:cNvSpPr>
            <a:spLocks noGrp="1"/>
          </p:cNvSpPr>
          <p:nvPr>
            <p:ph type="pic" sz="quarter" idx="51"/>
          </p:nvPr>
        </p:nvSpPr>
        <p:spPr>
          <a:xfrm>
            <a:off x="3948599" y="319492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p>
        </p:txBody>
      </p:sp>
      <p:sp>
        <p:nvSpPr>
          <p:cNvPr id="21" name="Content Placeholder 47" descr="Click icon to add picture">
            <a:extLst>
              <a:ext uri="{FF2B5EF4-FFF2-40B4-BE49-F238E27FC236}">
                <a16:creationId xmlns:a16="http://schemas.microsoft.com/office/drawing/2014/main" xmlns="" id="{B7E46D91-6194-E279-CAE3-425E21FD4A83}"/>
              </a:ext>
            </a:extLst>
          </p:cNvPr>
          <p:cNvSpPr>
            <a:spLocks noGrp="1"/>
          </p:cNvSpPr>
          <p:nvPr>
            <p:ph type="body" sz="quarter" idx="27" hasCustomPrompt="1"/>
          </p:nvPr>
        </p:nvSpPr>
        <p:spPr>
          <a:xfrm>
            <a:off x="6096000" y="3093990"/>
            <a:ext cx="3034145" cy="1879791"/>
          </a:xfrm>
          <a:prstGeom prst="rect">
            <a:avLst/>
          </a:prstGeom>
        </p:spPr>
        <p:txBody>
          <a:bodyPr anchor="t">
            <a:noAutofit/>
          </a:bodyPr>
          <a:lstStyle>
            <a:lvl1pPr marL="0" indent="0" algn="l">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a:t>Click to edit Master title style </a:t>
            </a:r>
          </a:p>
        </p:txBody>
      </p:sp>
      <p:sp>
        <p:nvSpPr>
          <p:cNvPr id="22" name="Title 1">
            <a:extLst>
              <a:ext uri="{FF2B5EF4-FFF2-40B4-BE49-F238E27FC236}">
                <a16:creationId xmlns:a16="http://schemas.microsoft.com/office/drawing/2014/main" xmlns="" id="{4722C9EB-D452-B3DF-5219-160F48DE789C}"/>
              </a:ext>
            </a:extLst>
          </p:cNvPr>
          <p:cNvSpPr>
            <a:spLocks noGrp="1"/>
          </p:cNvSpPr>
          <p:nvPr>
            <p:ph type="title"/>
          </p:nvPr>
        </p:nvSpPr>
        <p:spPr>
          <a:xfrm>
            <a:off x="6096000" y="1703538"/>
            <a:ext cx="5055698" cy="1325563"/>
          </a:xfrm>
        </p:spPr>
        <p:txBody>
          <a:bodyPr anchor="b">
            <a:noAutofit/>
          </a:bodyPr>
          <a:lstStyle>
            <a:lvl1pPr>
              <a:defRPr>
                <a:solidFill>
                  <a:schemeClr val="accent6"/>
                </a:solidFill>
              </a:defRPr>
            </a:lvl1pPr>
          </a:lstStyle>
          <a:p>
            <a:r>
              <a:rPr lang="en-US"/>
              <a:t>Click to edit Master title style</a:t>
            </a:r>
          </a:p>
        </p:txBody>
      </p:sp>
      <p:sp>
        <p:nvSpPr>
          <p:cNvPr id="40" name="Freeform 39">
            <a:extLst>
              <a:ext uri="{FF2B5EF4-FFF2-40B4-BE49-F238E27FC236}">
                <a16:creationId xmlns:a16="http://schemas.microsoft.com/office/drawing/2014/main" xmlns="" id="{E3C8467A-0A34-2A65-92FE-F12F6A3D84A6}"/>
              </a:ext>
            </a:extLst>
          </p:cNvPr>
          <p:cNvSpPr/>
          <p:nvPr userDrawn="1"/>
        </p:nvSpPr>
        <p:spPr>
          <a:xfrm>
            <a:off x="-6538" y="1815084"/>
            <a:ext cx="697438" cy="1266696"/>
          </a:xfrm>
          <a:custGeom>
            <a:avLst/>
            <a:gdLst>
              <a:gd name="connsiteX0" fmla="*/ 0 w 732607"/>
              <a:gd name="connsiteY0" fmla="*/ 0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0" fmla="*/ 43961 w 732607"/>
              <a:gd name="connsiteY0" fmla="*/ 8793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5" fmla="*/ 43961 w 732607"/>
              <a:gd name="connsiteY5" fmla="*/ 8793 h 1266696"/>
              <a:gd name="connsiteX0" fmla="*/ 8792 w 697438"/>
              <a:gd name="connsiteY0" fmla="*/ 8793 h 1266696"/>
              <a:gd name="connsiteX1" fmla="*/ 337532 w 697438"/>
              <a:gd name="connsiteY1" fmla="*/ 0 h 1266696"/>
              <a:gd name="connsiteX2" fmla="*/ 697438 w 697438"/>
              <a:gd name="connsiteY2" fmla="*/ 633348 h 1266696"/>
              <a:gd name="connsiteX3" fmla="*/ 337532 w 697438"/>
              <a:gd name="connsiteY3" fmla="*/ 1266696 h 1266696"/>
              <a:gd name="connsiteX4" fmla="*/ 0 w 697438"/>
              <a:gd name="connsiteY4" fmla="*/ 1266696 h 1266696"/>
              <a:gd name="connsiteX5" fmla="*/ 8792 w 697438"/>
              <a:gd name="connsiteY5" fmla="*/ 8793 h 1266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7438" h="1266696">
                <a:moveTo>
                  <a:pt x="8792" y="8793"/>
                </a:moveTo>
                <a:lnTo>
                  <a:pt x="337532" y="0"/>
                </a:lnTo>
                <a:lnTo>
                  <a:pt x="697438" y="633348"/>
                </a:lnTo>
                <a:lnTo>
                  <a:pt x="337532" y="1266696"/>
                </a:lnTo>
                <a:lnTo>
                  <a:pt x="0" y="1266696"/>
                </a:lnTo>
                <a:cubicBezTo>
                  <a:pt x="0" y="844464"/>
                  <a:pt x="8792" y="431025"/>
                  <a:pt x="8792" y="8793"/>
                </a:cubicBezTo>
                <a:close/>
              </a:path>
            </a:pathLst>
          </a:custGeom>
          <a:noFill/>
          <a:ln w="19050">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accent6"/>
              </a:solidFill>
            </a:endParaRPr>
          </a:p>
        </p:txBody>
      </p:sp>
    </p:spTree>
    <p:extLst>
      <p:ext uri="{BB962C8B-B14F-4D97-AF65-F5344CB8AC3E}">
        <p14:creationId xmlns:p14="http://schemas.microsoft.com/office/powerpoint/2010/main" val="31473342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xmlns="" id="{5518B595-5A04-0768-52B1-73F11E4754EA}"/>
              </a:ext>
            </a:extLst>
          </p:cNvPr>
          <p:cNvSpPr>
            <a:spLocks noGrp="1"/>
          </p:cNvSpPr>
          <p:nvPr>
            <p:ph type="title"/>
          </p:nvPr>
        </p:nvSpPr>
        <p:spPr>
          <a:xfrm>
            <a:off x="512572" y="3435545"/>
            <a:ext cx="4253399" cy="1740114"/>
          </a:xfrm>
        </p:spPr>
        <p:txBody>
          <a:bodyPr>
            <a:noAutofit/>
          </a:bodyPr>
          <a:lstStyle>
            <a:lvl1pPr>
              <a:defRPr>
                <a:solidFill>
                  <a:schemeClr val="accent6"/>
                </a:solidFill>
              </a:defRPr>
            </a:lvl1pPr>
          </a:lstStyle>
          <a:p>
            <a:r>
              <a:rPr lang="en-US"/>
              <a:t>Click to edit Master title style</a:t>
            </a:r>
          </a:p>
        </p:txBody>
      </p:sp>
      <p:sp>
        <p:nvSpPr>
          <p:cNvPr id="7" name="Freeform: Shape 4">
            <a:extLst>
              <a:ext uri="{FF2B5EF4-FFF2-40B4-BE49-F238E27FC236}">
                <a16:creationId xmlns:a16="http://schemas.microsoft.com/office/drawing/2014/main" xmlns="" id="{AE722AFD-22D7-4BD8-B055-3867C3800E16}"/>
              </a:ext>
            </a:extLst>
          </p:cNvPr>
          <p:cNvSpPr/>
          <p:nvPr userDrawn="1"/>
        </p:nvSpPr>
        <p:spPr>
          <a:xfrm>
            <a:off x="6282845" y="525294"/>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a:p>
        </p:txBody>
      </p:sp>
      <p:sp>
        <p:nvSpPr>
          <p:cNvPr id="13" name="Freeform: Shape 12">
            <a:extLst>
              <a:ext uri="{FF2B5EF4-FFF2-40B4-BE49-F238E27FC236}">
                <a16:creationId xmlns:a16="http://schemas.microsoft.com/office/drawing/2014/main" xmlns="" id="{5D0355E4-3980-42A9-9376-74163520D39D}"/>
              </a:ext>
            </a:extLst>
          </p:cNvPr>
          <p:cNvSpPr/>
          <p:nvPr userDrawn="1"/>
        </p:nvSpPr>
        <p:spPr>
          <a:xfrm>
            <a:off x="8375472" y="496110"/>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a:p>
        </p:txBody>
      </p:sp>
      <p:sp>
        <p:nvSpPr>
          <p:cNvPr id="14" name="Freeform: Shape 13">
            <a:extLst>
              <a:ext uri="{FF2B5EF4-FFF2-40B4-BE49-F238E27FC236}">
                <a16:creationId xmlns:a16="http://schemas.microsoft.com/office/drawing/2014/main" xmlns="" id="{70174533-8C0E-4E82-A582-891A0555FA1F}"/>
              </a:ext>
            </a:extLst>
          </p:cNvPr>
          <p:cNvSpPr/>
          <p:nvPr userDrawn="1"/>
        </p:nvSpPr>
        <p:spPr>
          <a:xfrm>
            <a:off x="7328126" y="231031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a:p>
        </p:txBody>
      </p:sp>
      <p:sp>
        <p:nvSpPr>
          <p:cNvPr id="15" name="Freeform: Shape 14">
            <a:extLst>
              <a:ext uri="{FF2B5EF4-FFF2-40B4-BE49-F238E27FC236}">
                <a16:creationId xmlns:a16="http://schemas.microsoft.com/office/drawing/2014/main" xmlns="" id="{071E3938-A754-4D49-B509-249EE9BD83AB}"/>
              </a:ext>
            </a:extLst>
          </p:cNvPr>
          <p:cNvSpPr/>
          <p:nvPr userDrawn="1"/>
        </p:nvSpPr>
        <p:spPr>
          <a:xfrm>
            <a:off x="8375472" y="409533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6" name="Freeform: Shape 15">
            <a:extLst>
              <a:ext uri="{FF2B5EF4-FFF2-40B4-BE49-F238E27FC236}">
                <a16:creationId xmlns:a16="http://schemas.microsoft.com/office/drawing/2014/main" xmlns="" id="{B9D430ED-A815-4274-966C-8192C4230569}"/>
              </a:ext>
            </a:extLst>
          </p:cNvPr>
          <p:cNvSpPr/>
          <p:nvPr userDrawn="1"/>
        </p:nvSpPr>
        <p:spPr>
          <a:xfrm>
            <a:off x="9403474" y="231031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a:p>
        </p:txBody>
      </p:sp>
      <p:sp>
        <p:nvSpPr>
          <p:cNvPr id="24" name="Content placeholder 47" descr="Click icon to add picture">
            <a:extLst>
              <a:ext uri="{FF2B5EF4-FFF2-40B4-BE49-F238E27FC236}">
                <a16:creationId xmlns:a16="http://schemas.microsoft.com/office/drawing/2014/main" xmlns="" id="{5414CF94-2913-4AE7-AAC3-3D61FE742888}"/>
              </a:ext>
            </a:extLst>
          </p:cNvPr>
          <p:cNvSpPr>
            <a:spLocks noGrp="1"/>
          </p:cNvSpPr>
          <p:nvPr>
            <p:ph type="body" sz="quarter" idx="28" hasCustomPrompt="1"/>
          </p:nvPr>
        </p:nvSpPr>
        <p:spPr>
          <a:xfrm>
            <a:off x="6274027" y="1076241"/>
            <a:ext cx="1913128" cy="1054727"/>
          </a:xfrm>
          <a:prstGeom prst="rect">
            <a:avLst/>
          </a:prstGeom>
        </p:spPr>
        <p:txBody>
          <a:bodyPr anchor="ctr">
            <a:noAutofit/>
          </a:bodyPr>
          <a:lstStyle>
            <a:lvl1pPr marL="0" indent="0" algn="ctr">
              <a:lnSpc>
                <a:spcPct val="100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a:t>Click to edit</a:t>
            </a:r>
            <a:r>
              <a:rPr lang="zh-CN" altLang="en-US"/>
              <a:t> </a:t>
            </a:r>
            <a:r>
              <a:rPr lang="en-US" altLang="zh-CN"/>
              <a:t>Master title style </a:t>
            </a:r>
          </a:p>
        </p:txBody>
      </p:sp>
      <p:sp>
        <p:nvSpPr>
          <p:cNvPr id="26" name="Content placeholder 47" descr="Click icon to add picture">
            <a:extLst>
              <a:ext uri="{FF2B5EF4-FFF2-40B4-BE49-F238E27FC236}">
                <a16:creationId xmlns:a16="http://schemas.microsoft.com/office/drawing/2014/main" xmlns="" id="{3CE3485A-395E-4C5F-A00F-D230FF7CFB93}"/>
              </a:ext>
            </a:extLst>
          </p:cNvPr>
          <p:cNvSpPr>
            <a:spLocks noGrp="1"/>
          </p:cNvSpPr>
          <p:nvPr>
            <p:ph type="body" sz="quarter" idx="29" hasCustomPrompt="1"/>
          </p:nvPr>
        </p:nvSpPr>
        <p:spPr>
          <a:xfrm>
            <a:off x="8375472" y="1076241"/>
            <a:ext cx="1904890" cy="1054728"/>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a:t>Click to edit </a:t>
            </a:r>
            <a:r>
              <a:rPr lang="zh-CN" altLang="en-US"/>
              <a:t> </a:t>
            </a:r>
            <a:r>
              <a:rPr lang="en-US" altLang="zh-CN"/>
              <a:t>Master title style </a:t>
            </a:r>
          </a:p>
        </p:txBody>
      </p:sp>
      <p:sp>
        <p:nvSpPr>
          <p:cNvPr id="33" name="Content placeholder 47" descr="Click icon to add picture">
            <a:extLst>
              <a:ext uri="{FF2B5EF4-FFF2-40B4-BE49-F238E27FC236}">
                <a16:creationId xmlns:a16="http://schemas.microsoft.com/office/drawing/2014/main" xmlns="" id="{6A8DFBFF-5B07-49C6-ADB8-341FCD1E7531}"/>
              </a:ext>
            </a:extLst>
          </p:cNvPr>
          <p:cNvSpPr>
            <a:spLocks noGrp="1"/>
          </p:cNvSpPr>
          <p:nvPr>
            <p:ph type="body" sz="quarter" idx="30" hasCustomPrompt="1"/>
          </p:nvPr>
        </p:nvSpPr>
        <p:spPr>
          <a:xfrm>
            <a:off x="7321949" y="2844725"/>
            <a:ext cx="1914694" cy="108919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a:t>Click to edit Master title style </a:t>
            </a:r>
          </a:p>
        </p:txBody>
      </p:sp>
      <p:sp>
        <p:nvSpPr>
          <p:cNvPr id="34" name="Content placeholder 47" descr="Click icon to add picture">
            <a:extLst>
              <a:ext uri="{FF2B5EF4-FFF2-40B4-BE49-F238E27FC236}">
                <a16:creationId xmlns:a16="http://schemas.microsoft.com/office/drawing/2014/main" xmlns="" id="{1AC7F192-CFC3-470A-9467-330212C6F52D}"/>
              </a:ext>
            </a:extLst>
          </p:cNvPr>
          <p:cNvSpPr>
            <a:spLocks noGrp="1"/>
          </p:cNvSpPr>
          <p:nvPr>
            <p:ph type="body" sz="quarter" idx="31" hasCustomPrompt="1"/>
          </p:nvPr>
        </p:nvSpPr>
        <p:spPr>
          <a:xfrm>
            <a:off x="9409651" y="2826795"/>
            <a:ext cx="1913128" cy="110712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a:t>Click to edit Master title style </a:t>
            </a:r>
          </a:p>
        </p:txBody>
      </p:sp>
      <p:sp>
        <p:nvSpPr>
          <p:cNvPr id="35" name="Content placeholder 47" descr="Click icon to add picture">
            <a:extLst>
              <a:ext uri="{FF2B5EF4-FFF2-40B4-BE49-F238E27FC236}">
                <a16:creationId xmlns:a16="http://schemas.microsoft.com/office/drawing/2014/main" xmlns="" id="{A5D53FF3-B0CD-4D31-9128-2D2E0E89F09C}"/>
              </a:ext>
            </a:extLst>
          </p:cNvPr>
          <p:cNvSpPr>
            <a:spLocks noGrp="1"/>
          </p:cNvSpPr>
          <p:nvPr>
            <p:ph type="body" sz="quarter" idx="32" hasCustomPrompt="1"/>
          </p:nvPr>
        </p:nvSpPr>
        <p:spPr>
          <a:xfrm>
            <a:off x="8367234" y="4631270"/>
            <a:ext cx="1913128" cy="1075689"/>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a:t>Click to edit Master title style </a:t>
            </a:r>
          </a:p>
        </p:txBody>
      </p:sp>
      <p:sp>
        <p:nvSpPr>
          <p:cNvPr id="6" name="Freeform: Shape 6">
            <a:extLst>
              <a:ext uri="{FF2B5EF4-FFF2-40B4-BE49-F238E27FC236}">
                <a16:creationId xmlns:a16="http://schemas.microsoft.com/office/drawing/2014/main" xmlns="" id="{4D27EAE5-5D14-4E2B-9A4E-E1CE7C26F40F}"/>
              </a:ext>
            </a:extLst>
          </p:cNvPr>
          <p:cNvSpPr/>
          <p:nvPr userDrawn="1"/>
        </p:nvSpPr>
        <p:spPr>
          <a:xfrm>
            <a:off x="630971" y="606175"/>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29" name="Freeform 28">
            <a:extLst>
              <a:ext uri="{FF2B5EF4-FFF2-40B4-BE49-F238E27FC236}">
                <a16:creationId xmlns:a16="http://schemas.microsoft.com/office/drawing/2014/main" xmlns="" id="{0B88ADED-0863-78D3-7710-E131932E965F}"/>
              </a:ext>
            </a:extLst>
          </p:cNvPr>
          <p:cNvSpPr/>
          <p:nvPr userDrawn="1"/>
        </p:nvSpPr>
        <p:spPr>
          <a:xfrm>
            <a:off x="10460480" y="505838"/>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8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8"/>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 name="Freeform 27">
            <a:extLst>
              <a:ext uri="{FF2B5EF4-FFF2-40B4-BE49-F238E27FC236}">
                <a16:creationId xmlns:a16="http://schemas.microsoft.com/office/drawing/2014/main" xmlns="" id="{32435EB1-8BEE-9EEE-D9E4-E53D56B7E09C}"/>
              </a:ext>
            </a:extLst>
          </p:cNvPr>
          <p:cNvSpPr/>
          <p:nvPr userDrawn="1"/>
        </p:nvSpPr>
        <p:spPr>
          <a:xfrm>
            <a:off x="11498097" y="2436654"/>
            <a:ext cx="698022" cy="1868948"/>
          </a:xfrm>
          <a:custGeom>
            <a:avLst/>
            <a:gdLst>
              <a:gd name="connsiteX0" fmla="*/ 698022 w 698022"/>
              <a:gd name="connsiteY0" fmla="*/ 0 h 1868948"/>
              <a:gd name="connsiteX1" fmla="*/ 698022 w 698022"/>
              <a:gd name="connsiteY1" fmla="*/ 1868948 h 1868948"/>
              <a:gd name="connsiteX2" fmla="*/ 0 w 698022"/>
              <a:gd name="connsiteY2" fmla="*/ 1477709 h 1868948"/>
              <a:gd name="connsiteX3" fmla="*/ 0 w 698022"/>
              <a:gd name="connsiteY3" fmla="*/ 397939 h 1868948"/>
            </a:gdLst>
            <a:ahLst/>
            <a:cxnLst>
              <a:cxn ang="0">
                <a:pos x="connsiteX0" y="connsiteY0"/>
              </a:cxn>
              <a:cxn ang="0">
                <a:pos x="connsiteX1" y="connsiteY1"/>
              </a:cxn>
              <a:cxn ang="0">
                <a:pos x="connsiteX2" y="connsiteY2"/>
              </a:cxn>
              <a:cxn ang="0">
                <a:pos x="connsiteX3" y="connsiteY3"/>
              </a:cxn>
            </a:cxnLst>
            <a:rect l="l" t="t" r="r" b="b"/>
            <a:pathLst>
              <a:path w="698022" h="1868948">
                <a:moveTo>
                  <a:pt x="698022" y="0"/>
                </a:moveTo>
                <a:lnTo>
                  <a:pt x="698022" y="1868948"/>
                </a:lnTo>
                <a:lnTo>
                  <a:pt x="0" y="1477709"/>
                </a:lnTo>
                <a:lnTo>
                  <a:pt x="0" y="3979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Freeform 29">
            <a:extLst>
              <a:ext uri="{FF2B5EF4-FFF2-40B4-BE49-F238E27FC236}">
                <a16:creationId xmlns:a16="http://schemas.microsoft.com/office/drawing/2014/main" xmlns="" id="{2692688E-3654-181E-6244-F2CED7612746}"/>
              </a:ext>
            </a:extLst>
          </p:cNvPr>
          <p:cNvSpPr/>
          <p:nvPr userDrawn="1"/>
        </p:nvSpPr>
        <p:spPr>
          <a:xfrm>
            <a:off x="10460480" y="4114794"/>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9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9"/>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Freeform: Shape 10">
            <a:extLst>
              <a:ext uri="{FF2B5EF4-FFF2-40B4-BE49-F238E27FC236}">
                <a16:creationId xmlns:a16="http://schemas.microsoft.com/office/drawing/2014/main" xmlns="" id="{01796F5D-2CC8-44C2-B5B5-E61BEFFF5A72}"/>
              </a:ext>
            </a:extLst>
          </p:cNvPr>
          <p:cNvSpPr/>
          <p:nvPr userDrawn="1"/>
        </p:nvSpPr>
        <p:spPr>
          <a:xfrm>
            <a:off x="5252937" y="2290859"/>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2" name="Freeform: Shape 11">
            <a:extLst>
              <a:ext uri="{FF2B5EF4-FFF2-40B4-BE49-F238E27FC236}">
                <a16:creationId xmlns:a16="http://schemas.microsoft.com/office/drawing/2014/main" xmlns="" id="{73093633-6A91-42B5-961C-4B3A5DDF2146}"/>
              </a:ext>
            </a:extLst>
          </p:cNvPr>
          <p:cNvSpPr/>
          <p:nvPr userDrawn="1"/>
        </p:nvSpPr>
        <p:spPr>
          <a:xfrm>
            <a:off x="6310033" y="405642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2" name="Footer Placeholder 1">
            <a:extLst>
              <a:ext uri="{FF2B5EF4-FFF2-40B4-BE49-F238E27FC236}">
                <a16:creationId xmlns:a16="http://schemas.microsoft.com/office/drawing/2014/main" xmlns="" id="{D6B1A7E0-D0BF-7FCA-D296-94BFC0D611C5}"/>
              </a:ext>
            </a:extLst>
          </p:cNvPr>
          <p:cNvSpPr>
            <a:spLocks noGrp="1"/>
          </p:cNvSpPr>
          <p:nvPr>
            <p:ph type="ftr" sz="quarter" idx="33"/>
          </p:nvPr>
        </p:nvSpPr>
        <p:spPr>
          <a:xfrm>
            <a:off x="484632" y="6217920"/>
            <a:ext cx="4114800" cy="365125"/>
          </a:xfrm>
        </p:spPr>
        <p:txBody>
          <a:bodyPr/>
          <a:lstStyle>
            <a:lvl1pPr>
              <a:defRPr>
                <a:solidFill>
                  <a:schemeClr val="accent6"/>
                </a:solidFill>
              </a:defRPr>
            </a:lvl1pPr>
          </a:lstStyle>
          <a:p>
            <a:r>
              <a:rPr lang="en-US"/>
              <a:t>Presentation title</a:t>
            </a:r>
          </a:p>
        </p:txBody>
      </p:sp>
      <p:sp>
        <p:nvSpPr>
          <p:cNvPr id="3" name="Slide Number Placeholder 2">
            <a:extLst>
              <a:ext uri="{FF2B5EF4-FFF2-40B4-BE49-F238E27FC236}">
                <a16:creationId xmlns:a16="http://schemas.microsoft.com/office/drawing/2014/main" xmlns="" id="{FCAC10D1-DF42-8734-0793-84312B963E62}"/>
              </a:ext>
            </a:extLst>
          </p:cNvPr>
          <p:cNvSpPr>
            <a:spLocks noGrp="1"/>
          </p:cNvSpPr>
          <p:nvPr>
            <p:ph type="sldNum" sz="quarter" idx="34"/>
          </p:nvPr>
        </p:nvSpPr>
        <p:spPr>
          <a:xfrm>
            <a:off x="11194169" y="6217920"/>
            <a:ext cx="458592" cy="365125"/>
          </a:xfrm>
        </p:spPr>
        <p:txBody>
          <a:bodyPr/>
          <a:lstStyle>
            <a:lvl1pPr>
              <a:defRPr>
                <a:solidFill>
                  <a:schemeClr val="accent6"/>
                </a:solidFill>
              </a:defRPr>
            </a:lvl1pPr>
          </a:lstStyle>
          <a:p>
            <a:fld id="{47FEACEE-25B4-4A2D-B147-27296E36371D}" type="slidenum">
              <a:rPr lang="en-US" altLang="zh-CN" smtClean="0"/>
              <a:pPr/>
              <a:t>‹#›</a:t>
            </a:fld>
            <a:endParaRPr lang="en-US" altLang="zh-CN"/>
          </a:p>
        </p:txBody>
      </p:sp>
    </p:spTree>
    <p:extLst>
      <p:ext uri="{BB962C8B-B14F-4D97-AF65-F5344CB8AC3E}">
        <p14:creationId xmlns:p14="http://schemas.microsoft.com/office/powerpoint/2010/main" val="862097048"/>
      </p:ext>
    </p:extLst>
  </p:cSld>
  <p:clrMapOvr>
    <a:masterClrMapping/>
  </p:clrMapOvr>
  <p:extLst>
    <p:ext uri="{DCECCB84-F9BA-43D5-87BE-67443E8EF086}">
      <p15:sldGuideLst xmlns:p15="http://schemas.microsoft.com/office/powerpoint/2012/main">
        <p15:guide id="1" orient="horz" pos="528">
          <p15:clr>
            <a:srgbClr val="FBAE40"/>
          </p15:clr>
        </p15:guide>
        <p15:guide id="2" pos="504"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xmlns="" id="{50C1D3CF-F6AF-93EB-C40E-C278E58442C0}"/>
              </a:ext>
            </a:extLst>
          </p:cNvPr>
          <p:cNvSpPr>
            <a:spLocks noGrp="1"/>
          </p:cNvSpPr>
          <p:nvPr>
            <p:ph type="title"/>
          </p:nvPr>
        </p:nvSpPr>
        <p:spPr>
          <a:xfrm>
            <a:off x="509574" y="2096892"/>
            <a:ext cx="5117162" cy="1325563"/>
          </a:xfrm>
        </p:spPr>
        <p:txBody>
          <a:bodyPr>
            <a:noAutofit/>
          </a:bodyPr>
          <a:lstStyle>
            <a:lvl1pPr>
              <a:defRPr>
                <a:solidFill>
                  <a:schemeClr val="accent6"/>
                </a:solidFill>
              </a:defRPr>
            </a:lvl1pPr>
          </a:lstStyle>
          <a:p>
            <a:r>
              <a:rPr lang="en-US"/>
              <a:t>Click to edit Master title style</a:t>
            </a:r>
          </a:p>
        </p:txBody>
      </p:sp>
      <p:sp>
        <p:nvSpPr>
          <p:cNvPr id="14" name="Content placeholder 47">
            <a:extLst>
              <a:ext uri="{FF2B5EF4-FFF2-40B4-BE49-F238E27FC236}">
                <a16:creationId xmlns:a16="http://schemas.microsoft.com/office/drawing/2014/main" xmlns="" id="{E61594E5-F661-407F-9B5E-62267D2E6AAD}"/>
              </a:ext>
            </a:extLst>
          </p:cNvPr>
          <p:cNvSpPr>
            <a:spLocks noGrp="1"/>
          </p:cNvSpPr>
          <p:nvPr>
            <p:ph type="body" sz="quarter" idx="28" hasCustomPrompt="1"/>
          </p:nvPr>
        </p:nvSpPr>
        <p:spPr>
          <a:xfrm>
            <a:off x="509574" y="3435546"/>
            <a:ext cx="4260180" cy="1294530"/>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a:t>Click to edit Master text styles </a:t>
            </a:r>
          </a:p>
        </p:txBody>
      </p:sp>
      <p:sp>
        <p:nvSpPr>
          <p:cNvPr id="21" name="Picture Placeholder 20">
            <a:extLst>
              <a:ext uri="{FF2B5EF4-FFF2-40B4-BE49-F238E27FC236}">
                <a16:creationId xmlns:a16="http://schemas.microsoft.com/office/drawing/2014/main" xmlns="" id="{988BDF24-3B67-5B77-0D48-319FA7FD0F65}"/>
              </a:ext>
            </a:extLst>
          </p:cNvPr>
          <p:cNvSpPr>
            <a:spLocks noGrp="1"/>
          </p:cNvSpPr>
          <p:nvPr>
            <p:ph type="pic" sz="quarter" idx="51"/>
          </p:nvPr>
        </p:nvSpPr>
        <p:spPr>
          <a:xfrm>
            <a:off x="5745001" y="0"/>
            <a:ext cx="6446999" cy="6858000"/>
          </a:xfrm>
          <a:custGeom>
            <a:avLst/>
            <a:gdLst>
              <a:gd name="connsiteX0" fmla="*/ 2550369 w 6483642"/>
              <a:gd name="connsiteY0" fmla="*/ 0 h 6858000"/>
              <a:gd name="connsiteX1" fmla="*/ 4338592 w 6483642"/>
              <a:gd name="connsiteY1" fmla="*/ 0 h 6858000"/>
              <a:gd name="connsiteX2" fmla="*/ 6483642 w 6483642"/>
              <a:gd name="connsiteY2" fmla="*/ 1338386 h 6858000"/>
              <a:gd name="connsiteX3" fmla="*/ 6483642 w 6483642"/>
              <a:gd name="connsiteY3" fmla="*/ 5624376 h 6858000"/>
              <a:gd name="connsiteX4" fmla="*/ 4378767 w 6483642"/>
              <a:gd name="connsiteY4" fmla="*/ 6858000 h 6858000"/>
              <a:gd name="connsiteX5" fmla="*/ 2590564 w 6483642"/>
              <a:gd name="connsiteY5" fmla="*/ 6858000 h 6858000"/>
              <a:gd name="connsiteX6" fmla="*/ 133 w 6483642"/>
              <a:gd name="connsiteY6" fmla="*/ 5332429 h 6858000"/>
              <a:gd name="connsiteX7" fmla="*/ 20164 w 6483642"/>
              <a:gd name="connsiteY7" fmla="*/ 1404433 h 6858000"/>
              <a:gd name="connsiteX0" fmla="*/ 2530205 w 6463478"/>
              <a:gd name="connsiteY0" fmla="*/ 0 h 6858000"/>
              <a:gd name="connsiteX1" fmla="*/ 4318428 w 6463478"/>
              <a:gd name="connsiteY1" fmla="*/ 0 h 6858000"/>
              <a:gd name="connsiteX2" fmla="*/ 6463478 w 6463478"/>
              <a:gd name="connsiteY2" fmla="*/ 1338386 h 6858000"/>
              <a:gd name="connsiteX3" fmla="*/ 6463478 w 6463478"/>
              <a:gd name="connsiteY3" fmla="*/ 5624376 h 6858000"/>
              <a:gd name="connsiteX4" fmla="*/ 4358603 w 6463478"/>
              <a:gd name="connsiteY4" fmla="*/ 6858000 h 6858000"/>
              <a:gd name="connsiteX5" fmla="*/ 2570400 w 6463478"/>
              <a:gd name="connsiteY5" fmla="*/ 6858000 h 6858000"/>
              <a:gd name="connsiteX6" fmla="*/ 17140 w 6463478"/>
              <a:gd name="connsiteY6" fmla="*/ 5339864 h 6858000"/>
              <a:gd name="connsiteX7" fmla="*/ 0 w 6463478"/>
              <a:gd name="connsiteY7" fmla="*/ 1404433 h 6858000"/>
              <a:gd name="connsiteX8" fmla="*/ 2530205 w 6463478"/>
              <a:gd name="connsiteY8" fmla="*/ 0 h 6858000"/>
              <a:gd name="connsiteX0" fmla="*/ 2513726 w 6446999"/>
              <a:gd name="connsiteY0" fmla="*/ 0 h 6858000"/>
              <a:gd name="connsiteX1" fmla="*/ 4301949 w 6446999"/>
              <a:gd name="connsiteY1" fmla="*/ 0 h 6858000"/>
              <a:gd name="connsiteX2" fmla="*/ 6446999 w 6446999"/>
              <a:gd name="connsiteY2" fmla="*/ 1338386 h 6858000"/>
              <a:gd name="connsiteX3" fmla="*/ 6446999 w 6446999"/>
              <a:gd name="connsiteY3" fmla="*/ 5624376 h 6858000"/>
              <a:gd name="connsiteX4" fmla="*/ 4342124 w 6446999"/>
              <a:gd name="connsiteY4" fmla="*/ 6858000 h 6858000"/>
              <a:gd name="connsiteX5" fmla="*/ 2553921 w 6446999"/>
              <a:gd name="connsiteY5" fmla="*/ 6858000 h 6858000"/>
              <a:gd name="connsiteX6" fmla="*/ 661 w 6446999"/>
              <a:gd name="connsiteY6" fmla="*/ 5339864 h 6858000"/>
              <a:gd name="connsiteX7" fmla="*/ 299 w 6446999"/>
              <a:gd name="connsiteY7" fmla="*/ 1396044 h 6858000"/>
              <a:gd name="connsiteX8" fmla="*/ 2513726 w 6446999"/>
              <a:gd name="connsiteY8"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46999" h="6858000">
                <a:moveTo>
                  <a:pt x="2513726" y="0"/>
                </a:moveTo>
                <a:lnTo>
                  <a:pt x="4301949" y="0"/>
                </a:lnTo>
                <a:lnTo>
                  <a:pt x="6446999" y="1338386"/>
                </a:lnTo>
                <a:lnTo>
                  <a:pt x="6446999" y="5624376"/>
                </a:lnTo>
                <a:lnTo>
                  <a:pt x="4342124" y="6858000"/>
                </a:lnTo>
                <a:lnTo>
                  <a:pt x="2553921" y="6858000"/>
                </a:lnTo>
                <a:lnTo>
                  <a:pt x="661" y="5339864"/>
                </a:lnTo>
                <a:cubicBezTo>
                  <a:pt x="-1473" y="4048155"/>
                  <a:pt x="2433" y="2687753"/>
                  <a:pt x="299" y="1396044"/>
                </a:cubicBezTo>
                <a:lnTo>
                  <a:pt x="2513726" y="0"/>
                </a:lnTo>
                <a:close/>
              </a:path>
            </a:pathLst>
          </a:custGeom>
          <a:noFill/>
        </p:spPr>
        <p:txBody>
          <a:bodyPr wrap="square"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dirty="0">
                <a:solidFill>
                  <a:schemeClr val="accent6"/>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a:p>
        </p:txBody>
      </p:sp>
      <p:sp>
        <p:nvSpPr>
          <p:cNvPr id="5" name="Footer Placeholder 4">
            <a:extLst>
              <a:ext uri="{FF2B5EF4-FFF2-40B4-BE49-F238E27FC236}">
                <a16:creationId xmlns:a16="http://schemas.microsoft.com/office/drawing/2014/main" xmlns="" id="{41F6C45B-70BB-86F1-1866-F93BEC26ACF8}"/>
              </a:ext>
            </a:extLst>
          </p:cNvPr>
          <p:cNvSpPr>
            <a:spLocks noGrp="1"/>
          </p:cNvSpPr>
          <p:nvPr>
            <p:ph type="ftr" sz="quarter" idx="52"/>
          </p:nvPr>
        </p:nvSpPr>
        <p:spPr/>
        <p:txBody>
          <a:bodyPr>
            <a:noAutofit/>
          </a:bodyPr>
          <a:lstStyle>
            <a:lvl1pPr>
              <a:defRPr>
                <a:solidFill>
                  <a:schemeClr val="accent6"/>
                </a:solidFill>
              </a:defRPr>
            </a:lvl1pPr>
          </a:lstStyle>
          <a:p>
            <a:r>
              <a:rPr lang="en-US"/>
              <a:t>Presentation title</a:t>
            </a:r>
          </a:p>
        </p:txBody>
      </p:sp>
      <p:sp>
        <p:nvSpPr>
          <p:cNvPr id="7" name="Slide Number Placeholder 6">
            <a:extLst>
              <a:ext uri="{FF2B5EF4-FFF2-40B4-BE49-F238E27FC236}">
                <a16:creationId xmlns:a16="http://schemas.microsoft.com/office/drawing/2014/main" xmlns="" id="{0870044D-485D-043B-9D5B-C01AA8E06447}"/>
              </a:ext>
            </a:extLst>
          </p:cNvPr>
          <p:cNvSpPr>
            <a:spLocks noGrp="1"/>
          </p:cNvSpPr>
          <p:nvPr>
            <p:ph type="sldNum" sz="quarter" idx="5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a:p>
        </p:txBody>
      </p:sp>
    </p:spTree>
    <p:extLst>
      <p:ext uri="{BB962C8B-B14F-4D97-AF65-F5344CB8AC3E}">
        <p14:creationId xmlns:p14="http://schemas.microsoft.com/office/powerpoint/2010/main" val="41612598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Title Placeholder 4">
            <a:extLst>
              <a:ext uri="{FF2B5EF4-FFF2-40B4-BE49-F238E27FC236}">
                <a16:creationId xmlns:a16="http://schemas.microsoft.com/office/drawing/2014/main" xmlns="" id="{F73BF8E3-2426-5D65-6582-D4B03C765A5D}"/>
              </a:ext>
            </a:extLst>
          </p:cNvPr>
          <p:cNvSpPr>
            <a:spLocks noGrp="1"/>
          </p:cNvSpPr>
          <p:nvPr>
            <p:ph type="title"/>
          </p:nvPr>
        </p:nvSpPr>
        <p:spPr>
          <a:xfrm>
            <a:off x="6710510" y="2016579"/>
            <a:ext cx="4441188" cy="2775857"/>
          </a:xfrm>
          <a:prstGeom prst="rect">
            <a:avLst/>
          </a:prstGeom>
        </p:spPr>
        <p:txBody>
          <a:bodyPr vert="horz" lIns="91440" tIns="45720" rIns="91440" bIns="45720" rtlCol="0" anchor="ctr">
            <a:noAutofit/>
          </a:bodyPr>
          <a:lstStyle>
            <a:lvl1pPr>
              <a:defRPr>
                <a:solidFill>
                  <a:schemeClr val="accent6"/>
                </a:solidFill>
              </a:defRPr>
            </a:lvl1pPr>
          </a:lstStyle>
          <a:p>
            <a:r>
              <a:rPr lang="en-US"/>
              <a:t>Click to edit Master title style</a:t>
            </a:r>
          </a:p>
        </p:txBody>
      </p:sp>
      <p:sp>
        <p:nvSpPr>
          <p:cNvPr id="18" name="Hexagon 17">
            <a:extLst>
              <a:ext uri="{FF2B5EF4-FFF2-40B4-BE49-F238E27FC236}">
                <a16:creationId xmlns:a16="http://schemas.microsoft.com/office/drawing/2014/main" xmlns="" id="{ADF8D8A3-175E-9A50-A98B-3766DAAB5EE2}"/>
              </a:ext>
            </a:extLst>
          </p:cNvPr>
          <p:cNvSpPr/>
          <p:nvPr userDrawn="1"/>
        </p:nvSpPr>
        <p:spPr>
          <a:xfrm rot="5400000">
            <a:off x="1308232" y="2004972"/>
            <a:ext cx="3593592" cy="2880360"/>
          </a:xfrm>
          <a:prstGeom prst="hexagon">
            <a:avLst>
              <a:gd name="adj" fmla="val 31211"/>
              <a:gd name="vf" fmla="val 11547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accent6"/>
              </a:solidFill>
            </a:endParaRPr>
          </a:p>
        </p:txBody>
      </p:sp>
      <p:sp>
        <p:nvSpPr>
          <p:cNvPr id="11" name="Text 47" descr="Click icon to add picture">
            <a:extLst>
              <a:ext uri="{FF2B5EF4-FFF2-40B4-BE49-F238E27FC236}">
                <a16:creationId xmlns:a16="http://schemas.microsoft.com/office/drawing/2014/main" xmlns="" id="{B264F104-ED4D-9A7F-E598-295893E05B7F}"/>
              </a:ext>
            </a:extLst>
          </p:cNvPr>
          <p:cNvSpPr>
            <a:spLocks noGrp="1"/>
          </p:cNvSpPr>
          <p:nvPr>
            <p:ph type="body" sz="quarter" idx="28" hasCustomPrompt="1"/>
          </p:nvPr>
        </p:nvSpPr>
        <p:spPr>
          <a:xfrm>
            <a:off x="2319235" y="2911781"/>
            <a:ext cx="1570612" cy="1070829"/>
          </a:xfrm>
          <a:prstGeom prst="rect">
            <a:avLst/>
          </a:prstGeom>
        </p:spPr>
        <p:txBody>
          <a:bodyPr>
            <a:noAutofit/>
          </a:bodyPr>
          <a:lstStyle>
            <a:lvl1pPr marL="0" indent="0" algn="ctr">
              <a:lnSpc>
                <a:spcPct val="113000"/>
              </a:lnSpc>
              <a:buNone/>
              <a:defRPr sz="1800" b="1" cap="all" baseline="0">
                <a:solidFill>
                  <a:schemeClr val="accent6"/>
                </a:solidFill>
              </a:defRPr>
            </a:lvl1pPr>
            <a:lvl2pPr>
              <a:defRPr sz="1000"/>
            </a:lvl2pPr>
            <a:lvl3pPr>
              <a:defRPr sz="900"/>
            </a:lvl3pPr>
            <a:lvl4pPr>
              <a:defRPr sz="800"/>
            </a:lvl4pPr>
            <a:lvl5pPr>
              <a:defRPr sz="800"/>
            </a:lvl5pPr>
          </a:lstStyle>
          <a:p>
            <a:pPr lvl="0"/>
            <a:r>
              <a:rPr lang="en-US" altLang="zh-CN"/>
              <a:t>Click to edit Master title style </a:t>
            </a:r>
          </a:p>
        </p:txBody>
      </p:sp>
      <p:sp>
        <p:nvSpPr>
          <p:cNvPr id="17" name="Picture Placeholder 16">
            <a:extLst>
              <a:ext uri="{FF2B5EF4-FFF2-40B4-BE49-F238E27FC236}">
                <a16:creationId xmlns:a16="http://schemas.microsoft.com/office/drawing/2014/main" xmlns="" id="{7A084A88-6A62-9495-6CFE-1127D5CAAAB2}"/>
              </a:ext>
            </a:extLst>
          </p:cNvPr>
          <p:cNvSpPr>
            <a:spLocks noGrp="1"/>
          </p:cNvSpPr>
          <p:nvPr>
            <p:ph type="pic" sz="quarter" idx="47"/>
          </p:nvPr>
        </p:nvSpPr>
        <p:spPr>
          <a:xfrm>
            <a:off x="581710" y="555648"/>
            <a:ext cx="5045662" cy="5783096"/>
          </a:xfrm>
          <a:custGeom>
            <a:avLst/>
            <a:gdLst>
              <a:gd name="connsiteX0" fmla="*/ 2523318 w 5045662"/>
              <a:gd name="connsiteY0" fmla="*/ 1092708 h 5783096"/>
              <a:gd name="connsiteX1" fmla="*/ 1083139 w 5045662"/>
              <a:gd name="connsiteY1" fmla="*/ 1991697 h 5783096"/>
              <a:gd name="connsiteX2" fmla="*/ 1083139 w 5045662"/>
              <a:gd name="connsiteY2" fmla="*/ 3787311 h 5783096"/>
              <a:gd name="connsiteX3" fmla="*/ 2523318 w 5045662"/>
              <a:gd name="connsiteY3" fmla="*/ 4686300 h 5783096"/>
              <a:gd name="connsiteX4" fmla="*/ 3963497 w 5045662"/>
              <a:gd name="connsiteY4" fmla="*/ 3787311 h 5783096"/>
              <a:gd name="connsiteX5" fmla="*/ 3963497 w 5045662"/>
              <a:gd name="connsiteY5" fmla="*/ 1991697 h 5783096"/>
              <a:gd name="connsiteX6" fmla="*/ 2470122 w 5045662"/>
              <a:gd name="connsiteY6" fmla="*/ 0 h 5783096"/>
              <a:gd name="connsiteX7" fmla="*/ 5037208 w 5045662"/>
              <a:gd name="connsiteY7" fmla="*/ 1458369 h 5783096"/>
              <a:gd name="connsiteX8" fmla="*/ 5045662 w 5045662"/>
              <a:gd name="connsiteY8" fmla="*/ 4339769 h 5783096"/>
              <a:gd name="connsiteX9" fmla="*/ 2561576 w 5045662"/>
              <a:gd name="connsiteY9" fmla="*/ 5783096 h 5783096"/>
              <a:gd name="connsiteX10" fmla="*/ 24164 w 5045662"/>
              <a:gd name="connsiteY10" fmla="*/ 4354881 h 5783096"/>
              <a:gd name="connsiteX11" fmla="*/ 0 w 5045662"/>
              <a:gd name="connsiteY11" fmla="*/ 1453765 h 5783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45662" h="5783096">
                <a:moveTo>
                  <a:pt x="2523318" y="1092708"/>
                </a:moveTo>
                <a:lnTo>
                  <a:pt x="1083139" y="1991697"/>
                </a:lnTo>
                <a:lnTo>
                  <a:pt x="1083139" y="3787311"/>
                </a:lnTo>
                <a:lnTo>
                  <a:pt x="2523318" y="4686300"/>
                </a:lnTo>
                <a:lnTo>
                  <a:pt x="3963497" y="3787311"/>
                </a:lnTo>
                <a:lnTo>
                  <a:pt x="3963497" y="1991697"/>
                </a:lnTo>
                <a:close/>
                <a:moveTo>
                  <a:pt x="2470122" y="0"/>
                </a:moveTo>
                <a:lnTo>
                  <a:pt x="5037208" y="1458369"/>
                </a:lnTo>
                <a:cubicBezTo>
                  <a:pt x="5040026" y="2418836"/>
                  <a:pt x="5042844" y="3379302"/>
                  <a:pt x="5045662" y="4339769"/>
                </a:cubicBezTo>
                <a:lnTo>
                  <a:pt x="2561576" y="5783096"/>
                </a:lnTo>
                <a:lnTo>
                  <a:pt x="24164" y="4354881"/>
                </a:lnTo>
                <a:lnTo>
                  <a:pt x="0" y="1453765"/>
                </a:lnTo>
                <a:close/>
              </a:path>
            </a:pathLst>
          </a:custGeom>
        </p:spPr>
        <p:txBody>
          <a:bodyPr wrap="square" tIns="457200">
            <a:noAutofit/>
          </a:bodyPr>
          <a:lstStyle>
            <a:lvl1pPr marL="0" indent="0" algn="ctr">
              <a:buNone/>
              <a:defRPr>
                <a:solidFill>
                  <a:schemeClr val="accent6"/>
                </a:solidFill>
              </a:defRPr>
            </a:lvl1pPr>
          </a:lstStyle>
          <a:p>
            <a:r>
              <a:rPr lang="en-US"/>
              <a:t>Click icon to add picture</a:t>
            </a:r>
          </a:p>
        </p:txBody>
      </p:sp>
    </p:spTree>
    <p:extLst>
      <p:ext uri="{BB962C8B-B14F-4D97-AF65-F5344CB8AC3E}">
        <p14:creationId xmlns:p14="http://schemas.microsoft.com/office/powerpoint/2010/main" val="34077113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C42BC57-1D8D-9F59-24F9-1E8232279959}"/>
              </a:ext>
            </a:extLst>
          </p:cNvPr>
          <p:cNvSpPr>
            <a:spLocks noGrp="1"/>
          </p:cNvSpPr>
          <p:nvPr>
            <p:ph type="title"/>
          </p:nvPr>
        </p:nvSpPr>
        <p:spPr>
          <a:xfrm>
            <a:off x="587829" y="507076"/>
            <a:ext cx="10515600" cy="1115434"/>
          </a:xfrm>
        </p:spPr>
        <p:txBody>
          <a:bodyPr/>
          <a:lstStyle>
            <a:lvl1pPr>
              <a:defRPr>
                <a:solidFill>
                  <a:schemeClr val="accent6"/>
                </a:solidFill>
              </a:defRPr>
            </a:lvl1pPr>
          </a:lstStyle>
          <a:p>
            <a:r>
              <a:rPr lang="en-US"/>
              <a:t>Click to edit Master title style</a:t>
            </a:r>
          </a:p>
        </p:txBody>
      </p:sp>
      <p:sp>
        <p:nvSpPr>
          <p:cNvPr id="11" name="Content placeholder 47">
            <a:extLst>
              <a:ext uri="{FF2B5EF4-FFF2-40B4-BE49-F238E27FC236}">
                <a16:creationId xmlns:a16="http://schemas.microsoft.com/office/drawing/2014/main" xmlns="" id="{561744A6-D3EA-42C3-8E71-3BB8BA1E6149}"/>
              </a:ext>
            </a:extLst>
          </p:cNvPr>
          <p:cNvSpPr>
            <a:spLocks noGrp="1"/>
          </p:cNvSpPr>
          <p:nvPr>
            <p:ph type="chart" sz="quarter" idx="27" hasCustomPrompt="1"/>
          </p:nvPr>
        </p:nvSpPr>
        <p:spPr>
          <a:xfrm>
            <a:off x="587829" y="1622510"/>
            <a:ext cx="10889796" cy="4155757"/>
          </a:xfrm>
          <a:prstGeom prst="rect">
            <a:avLst/>
          </a:prstGeom>
        </p:spPr>
        <p:txBody>
          <a:bodyPr/>
          <a:lstStyle>
            <a:lvl1pPr>
              <a:defRPr>
                <a:solidFill>
                  <a:schemeClr val="accent6"/>
                </a:solidFill>
              </a:defRPr>
            </a:lvl1pPr>
          </a:lstStyle>
          <a:p>
            <a:r>
              <a:rPr lang="en-US" altLang="zh-CN"/>
              <a:t>Click to edit master text style</a:t>
            </a:r>
            <a:endParaRPr lang="zh-CN" altLang="en-US"/>
          </a:p>
        </p:txBody>
      </p:sp>
      <p:sp>
        <p:nvSpPr>
          <p:cNvPr id="3" name="Footer Placeholder 2">
            <a:extLst>
              <a:ext uri="{FF2B5EF4-FFF2-40B4-BE49-F238E27FC236}">
                <a16:creationId xmlns:a16="http://schemas.microsoft.com/office/drawing/2014/main" xmlns="" id="{D1C82179-6F61-D1EC-D800-74B748B37F0E}"/>
              </a:ext>
            </a:extLst>
          </p:cNvPr>
          <p:cNvSpPr>
            <a:spLocks noGrp="1"/>
          </p:cNvSpPr>
          <p:nvPr>
            <p:ph type="ftr" sz="quarter" idx="28"/>
          </p:nvPr>
        </p:nvSpPr>
        <p:spPr/>
        <p:txBody>
          <a:bodyPr/>
          <a:lstStyle>
            <a:lvl1pPr>
              <a:defRPr>
                <a:solidFill>
                  <a:schemeClr val="accent6"/>
                </a:solidFill>
              </a:defRPr>
            </a:lvl1pPr>
          </a:lstStyle>
          <a:p>
            <a:r>
              <a:rPr lang="en-US"/>
              <a:t>Presentation title</a:t>
            </a:r>
          </a:p>
        </p:txBody>
      </p:sp>
      <p:sp>
        <p:nvSpPr>
          <p:cNvPr id="5" name="Slide Number Placeholder 4">
            <a:extLst>
              <a:ext uri="{FF2B5EF4-FFF2-40B4-BE49-F238E27FC236}">
                <a16:creationId xmlns:a16="http://schemas.microsoft.com/office/drawing/2014/main" xmlns="" id="{38803A51-0211-9F66-D20B-444BC94AA39E}"/>
              </a:ext>
            </a:extLst>
          </p:cNvPr>
          <p:cNvSpPr>
            <a:spLocks noGrp="1"/>
          </p:cNvSpPr>
          <p:nvPr>
            <p:ph type="sldNum" sz="quarter" idx="29"/>
          </p:nvPr>
        </p:nvSpPr>
        <p:spPr/>
        <p:txBody>
          <a:bodyPr/>
          <a:lstStyle>
            <a:lvl1pPr>
              <a:defRPr>
                <a:solidFill>
                  <a:schemeClr val="accent6"/>
                </a:solidFill>
              </a:defRPr>
            </a:lvl1pPr>
          </a:lstStyle>
          <a:p>
            <a:fld id="{47FEACEE-25B4-4A2D-B147-27296E36371D}" type="slidenum">
              <a:rPr lang="en-US" altLang="zh-CN" smtClean="0"/>
              <a:pPr/>
              <a:t>‹#›</a:t>
            </a:fld>
            <a:endParaRPr lang="en-US" altLang="zh-CN"/>
          </a:p>
        </p:txBody>
      </p:sp>
    </p:spTree>
    <p:extLst>
      <p:ext uri="{BB962C8B-B14F-4D97-AF65-F5344CB8AC3E}">
        <p14:creationId xmlns:p14="http://schemas.microsoft.com/office/powerpoint/2010/main" val="26768272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with design">
    <p:spTree>
      <p:nvGrpSpPr>
        <p:cNvPr id="1" name=""/>
        <p:cNvGrpSpPr/>
        <p:nvPr/>
      </p:nvGrpSpPr>
      <p:grpSpPr>
        <a:xfrm>
          <a:off x="0" y="0"/>
          <a:ext cx="0" cy="0"/>
          <a:chOff x="0" y="0"/>
          <a:chExt cx="0" cy="0"/>
        </a:xfrm>
      </p:grpSpPr>
      <p:sp>
        <p:nvSpPr>
          <p:cNvPr id="11" name="Title Placeholder 4">
            <a:extLst>
              <a:ext uri="{FF2B5EF4-FFF2-40B4-BE49-F238E27FC236}">
                <a16:creationId xmlns:a16="http://schemas.microsoft.com/office/drawing/2014/main" xmlns="" id="{05751864-B11A-0286-13EA-2AC2A2C8DD5D}"/>
              </a:ext>
            </a:extLst>
          </p:cNvPr>
          <p:cNvSpPr>
            <a:spLocks noGrp="1"/>
          </p:cNvSpPr>
          <p:nvPr>
            <p:ph type="title"/>
          </p:nvPr>
        </p:nvSpPr>
        <p:spPr>
          <a:xfrm>
            <a:off x="581709" y="721538"/>
            <a:ext cx="10889796" cy="1418998"/>
          </a:xfrm>
          <a:prstGeom prst="rect">
            <a:avLst/>
          </a:prstGeom>
        </p:spPr>
        <p:txBody>
          <a:bodyPr vert="horz" lIns="91440" tIns="45720" rIns="91440" bIns="45720" rtlCol="0" anchor="t">
            <a:noAutofit/>
          </a:bodyPr>
          <a:lstStyle>
            <a:lvl1pPr>
              <a:defRPr>
                <a:solidFill>
                  <a:schemeClr val="accent6"/>
                </a:solidFill>
              </a:defRPr>
            </a:lvl1pPr>
          </a:lstStyle>
          <a:p>
            <a:r>
              <a:rPr lang="en-US"/>
              <a:t>Click to edit Master title style</a:t>
            </a:r>
          </a:p>
        </p:txBody>
      </p:sp>
      <p:sp>
        <p:nvSpPr>
          <p:cNvPr id="10" name="Table placeholder">
            <a:extLst>
              <a:ext uri="{FF2B5EF4-FFF2-40B4-BE49-F238E27FC236}">
                <a16:creationId xmlns:a16="http://schemas.microsoft.com/office/drawing/2014/main" xmlns="" id="{CFC5FF09-DE50-4155-81A0-5DD9B700F205}"/>
              </a:ext>
            </a:extLst>
          </p:cNvPr>
          <p:cNvSpPr>
            <a:spLocks noGrp="1"/>
          </p:cNvSpPr>
          <p:nvPr>
            <p:ph type="tbl" sz="quarter" idx="27" hasCustomPrompt="1"/>
          </p:nvPr>
        </p:nvSpPr>
        <p:spPr>
          <a:xfrm>
            <a:off x="581709" y="1614198"/>
            <a:ext cx="10889796" cy="4317856"/>
          </a:xfrm>
          <a:prstGeom prst="rect">
            <a:avLst/>
          </a:prstGeom>
        </p:spPr>
        <p:txBody>
          <a:bodyPr>
            <a:noAutofit/>
          </a:bodyPr>
          <a:lstStyle>
            <a:lvl1pPr>
              <a:defRPr>
                <a:solidFill>
                  <a:schemeClr val="accent6"/>
                </a:solidFill>
              </a:defRPr>
            </a:lvl1pPr>
          </a:lstStyle>
          <a:p>
            <a:r>
              <a:rPr lang="en-US" altLang="zh-CN"/>
              <a:t>Click to edit master text style</a:t>
            </a:r>
            <a:endParaRPr lang="zh-CN" altLang="en-US"/>
          </a:p>
        </p:txBody>
      </p:sp>
      <p:sp>
        <p:nvSpPr>
          <p:cNvPr id="9" name="Freeform: Shape 5">
            <a:extLst>
              <a:ext uri="{FF2B5EF4-FFF2-40B4-BE49-F238E27FC236}">
                <a16:creationId xmlns:a16="http://schemas.microsoft.com/office/drawing/2014/main" xmlns="" id="{3F619E6B-153E-B522-47EB-4104C405736C}"/>
              </a:ext>
            </a:extLst>
          </p:cNvPr>
          <p:cNvSpPr/>
          <p:nvPr userDrawn="1"/>
        </p:nvSpPr>
        <p:spPr>
          <a:xfrm>
            <a:off x="10551278" y="4665388"/>
            <a:ext cx="603952" cy="68174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accent6"/>
              </a:solidFill>
            </a:endParaRPr>
          </a:p>
        </p:txBody>
      </p:sp>
      <p:sp>
        <p:nvSpPr>
          <p:cNvPr id="12" name="Freeform 11">
            <a:extLst>
              <a:ext uri="{FF2B5EF4-FFF2-40B4-BE49-F238E27FC236}">
                <a16:creationId xmlns:a16="http://schemas.microsoft.com/office/drawing/2014/main" xmlns="" id="{687A7B3D-E004-6D6A-5979-8F1BADBC9237}"/>
              </a:ext>
            </a:extLst>
          </p:cNvPr>
          <p:cNvSpPr/>
          <p:nvPr userDrawn="1"/>
        </p:nvSpPr>
        <p:spPr>
          <a:xfrm>
            <a:off x="10524774" y="5146146"/>
            <a:ext cx="1667226" cy="1711855"/>
          </a:xfrm>
          <a:custGeom>
            <a:avLst/>
            <a:gdLst>
              <a:gd name="connsiteX0" fmla="*/ 998834 w 1667226"/>
              <a:gd name="connsiteY0" fmla="*/ 0 h 1711855"/>
              <a:gd name="connsiteX1" fmla="*/ 1667226 w 1667226"/>
              <a:gd name="connsiteY1" fmla="*/ 373790 h 1711855"/>
              <a:gd name="connsiteX2" fmla="*/ 1667226 w 1667226"/>
              <a:gd name="connsiteY2" fmla="*/ 1711855 h 1711855"/>
              <a:gd name="connsiteX3" fmla="*/ 48502 w 1667226"/>
              <a:gd name="connsiteY3" fmla="*/ 1711855 h 1711855"/>
              <a:gd name="connsiteX4" fmla="*/ 0 w 1667226"/>
              <a:gd name="connsiteY4" fmla="*/ 1684915 h 1711855"/>
              <a:gd name="connsiteX5" fmla="*/ 0 w 1667226"/>
              <a:gd name="connsiteY5" fmla="*/ 564300 h 1711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67226" h="1711855">
                <a:moveTo>
                  <a:pt x="998834" y="0"/>
                </a:moveTo>
                <a:lnTo>
                  <a:pt x="1667226" y="373790"/>
                </a:lnTo>
                <a:lnTo>
                  <a:pt x="1667226" y="1711855"/>
                </a:lnTo>
                <a:lnTo>
                  <a:pt x="48502" y="1711855"/>
                </a:lnTo>
                <a:lnTo>
                  <a:pt x="0" y="1684915"/>
                </a:lnTo>
                <a:lnTo>
                  <a:pt x="0" y="564300"/>
                </a:lnTo>
                <a:close/>
              </a:path>
            </a:pathLst>
          </a:cu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accent6"/>
              </a:solidFill>
            </a:endParaRPr>
          </a:p>
        </p:txBody>
      </p:sp>
      <p:sp>
        <p:nvSpPr>
          <p:cNvPr id="13" name="Freeform: Shape 11">
            <a:extLst>
              <a:ext uri="{FF2B5EF4-FFF2-40B4-BE49-F238E27FC236}">
                <a16:creationId xmlns:a16="http://schemas.microsoft.com/office/drawing/2014/main" xmlns="" id="{A4CA3A93-BDBF-112D-54A0-05BF6B06BCC1}"/>
              </a:ext>
            </a:extLst>
          </p:cNvPr>
          <p:cNvSpPr/>
          <p:nvPr userDrawn="1"/>
        </p:nvSpPr>
        <p:spPr>
          <a:xfrm>
            <a:off x="10177285" y="5347130"/>
            <a:ext cx="748554" cy="85636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60000"/>
              <a:lumOff val="4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accent6"/>
              </a:solidFill>
              <a:effectLst/>
              <a:uLnTx/>
              <a:uFillTx/>
              <a:latin typeface="Posterama Text SemiBold"/>
              <a:ea typeface="+mn-ea"/>
              <a:cs typeface="+mn-cs"/>
            </a:endParaRPr>
          </a:p>
        </p:txBody>
      </p:sp>
      <p:sp>
        <p:nvSpPr>
          <p:cNvPr id="2" name="Footer Placeholder 1">
            <a:extLst>
              <a:ext uri="{FF2B5EF4-FFF2-40B4-BE49-F238E27FC236}">
                <a16:creationId xmlns:a16="http://schemas.microsoft.com/office/drawing/2014/main" xmlns="" id="{5F7A154B-D8F5-C1FB-307D-496380875BD1}"/>
              </a:ext>
            </a:extLst>
          </p:cNvPr>
          <p:cNvSpPr>
            <a:spLocks noGrp="1"/>
          </p:cNvSpPr>
          <p:nvPr>
            <p:ph type="ftr" sz="quarter" idx="28"/>
          </p:nvPr>
        </p:nvSpPr>
        <p:spPr/>
        <p:txBody>
          <a:bodyPr>
            <a:noAutofit/>
          </a:bodyPr>
          <a:lstStyle>
            <a:lvl1pPr>
              <a:defRPr>
                <a:solidFill>
                  <a:schemeClr val="accent6"/>
                </a:solidFill>
              </a:defRPr>
            </a:lvl1pPr>
          </a:lstStyle>
          <a:p>
            <a:r>
              <a:rPr lang="en-US"/>
              <a:t>Presentation title</a:t>
            </a:r>
          </a:p>
        </p:txBody>
      </p:sp>
      <p:sp>
        <p:nvSpPr>
          <p:cNvPr id="5" name="Slide Number Placeholder 4">
            <a:extLst>
              <a:ext uri="{FF2B5EF4-FFF2-40B4-BE49-F238E27FC236}">
                <a16:creationId xmlns:a16="http://schemas.microsoft.com/office/drawing/2014/main" xmlns="" id="{D728715E-D2CE-A33E-1A28-4E627F239BBE}"/>
              </a:ext>
            </a:extLst>
          </p:cNvPr>
          <p:cNvSpPr>
            <a:spLocks noGrp="1"/>
          </p:cNvSpPr>
          <p:nvPr>
            <p:ph type="sldNum" sz="quarter" idx="2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a:p>
        </p:txBody>
      </p:sp>
    </p:spTree>
    <p:extLst>
      <p:ext uri="{BB962C8B-B14F-4D97-AF65-F5344CB8AC3E}">
        <p14:creationId xmlns:p14="http://schemas.microsoft.com/office/powerpoint/2010/main" val="21212563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xmlns="" id="{8BF58E95-E9E1-28E6-FB2F-DE808892233F}"/>
              </a:ext>
            </a:extLst>
          </p:cNvPr>
          <p:cNvSpPr>
            <a:spLocks noGrp="1"/>
          </p:cNvSpPr>
          <p:nvPr>
            <p:ph type="title" hasCustomPrompt="1"/>
          </p:nvPr>
        </p:nvSpPr>
        <p:spPr>
          <a:xfrm>
            <a:off x="6099079" y="1856195"/>
            <a:ext cx="4518122" cy="1688906"/>
          </a:xfrm>
        </p:spPr>
        <p:txBody>
          <a:bodyPr anchor="b">
            <a:noAutofit/>
          </a:bodyPr>
          <a:lstStyle>
            <a:lvl1pPr>
              <a:defRPr sz="2700">
                <a:latin typeface="+mn-lt"/>
              </a:defRPr>
            </a:lvl1pPr>
          </a:lstStyle>
          <a:p>
            <a:r>
              <a:rPr lang="en-US"/>
              <a:t>Click to edit </a:t>
            </a:r>
            <a:r>
              <a:rPr lang="en-US" altLang="zh-CN"/>
              <a:t>Text</a:t>
            </a:r>
            <a:r>
              <a:rPr lang="zh-CN" altLang="en-US"/>
              <a:t> </a:t>
            </a:r>
            <a:r>
              <a:rPr lang="en-US"/>
              <a:t>style</a:t>
            </a:r>
          </a:p>
        </p:txBody>
      </p:sp>
      <p:sp>
        <p:nvSpPr>
          <p:cNvPr id="11" name="subtitle 47">
            <a:extLst>
              <a:ext uri="{FF2B5EF4-FFF2-40B4-BE49-F238E27FC236}">
                <a16:creationId xmlns:a16="http://schemas.microsoft.com/office/drawing/2014/main" xmlns="" id="{3B45AD65-2B81-A368-E5F0-5C61D0B1DFEB}"/>
              </a:ext>
            </a:extLst>
          </p:cNvPr>
          <p:cNvSpPr>
            <a:spLocks noGrp="1"/>
          </p:cNvSpPr>
          <p:nvPr>
            <p:ph type="body" sz="quarter" idx="29" hasCustomPrompt="1"/>
          </p:nvPr>
        </p:nvSpPr>
        <p:spPr>
          <a:xfrm>
            <a:off x="6095999" y="3695015"/>
            <a:ext cx="4672693" cy="1688906"/>
          </a:xfrm>
          <a:prstGeom prst="rect">
            <a:avLst/>
          </a:prstGeom>
        </p:spPr>
        <p:txBody>
          <a:bodyPr>
            <a:noAutofit/>
          </a:bodyPr>
          <a:lstStyle>
            <a:lvl1pPr marL="0" indent="0">
              <a:lnSpc>
                <a:spcPct val="100000"/>
              </a:lnSpc>
              <a:buNone/>
              <a:defRPr sz="1500" b="0">
                <a:solidFill>
                  <a:schemeClr val="accent4"/>
                </a:solidFill>
                <a:latin typeface="+mn-lt"/>
              </a:defRPr>
            </a:lvl1pPr>
            <a:lvl2pPr>
              <a:defRPr sz="1000"/>
            </a:lvl2pPr>
            <a:lvl3pPr>
              <a:defRPr sz="900"/>
            </a:lvl3pPr>
            <a:lvl4pPr>
              <a:defRPr sz="800"/>
            </a:lvl4pPr>
            <a:lvl5pPr>
              <a:defRPr sz="800"/>
            </a:lvl5pPr>
          </a:lstStyle>
          <a:p>
            <a:pPr lvl="0"/>
            <a:r>
              <a:rPr lang="en-US" altLang="zh-CN"/>
              <a:t>Click to edit Master text styles </a:t>
            </a:r>
          </a:p>
        </p:txBody>
      </p:sp>
      <p:sp>
        <p:nvSpPr>
          <p:cNvPr id="4" name="Freeform: Shape 5">
            <a:extLst>
              <a:ext uri="{FF2B5EF4-FFF2-40B4-BE49-F238E27FC236}">
                <a16:creationId xmlns:a16="http://schemas.microsoft.com/office/drawing/2014/main" xmlns="" id="{0CA4AA19-0D07-46AB-AC12-64054BBBB499}"/>
              </a:ext>
            </a:extLst>
          </p:cNvPr>
          <p:cNvSpPr/>
          <p:nvPr userDrawn="1"/>
        </p:nvSpPr>
        <p:spPr>
          <a:xfrm>
            <a:off x="3843559" y="722518"/>
            <a:ext cx="1244907" cy="140525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5" name="Freeform: Shape 6">
            <a:extLst>
              <a:ext uri="{FF2B5EF4-FFF2-40B4-BE49-F238E27FC236}">
                <a16:creationId xmlns:a16="http://schemas.microsoft.com/office/drawing/2014/main" xmlns="" id="{DF781D9E-0DF5-4DDA-84E6-35DFB054158C}"/>
              </a:ext>
            </a:extLst>
          </p:cNvPr>
          <p:cNvSpPr/>
          <p:nvPr userDrawn="1"/>
        </p:nvSpPr>
        <p:spPr>
          <a:xfrm>
            <a:off x="1223929" y="1436914"/>
            <a:ext cx="2857005" cy="326977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600"/>
          </a:p>
        </p:txBody>
      </p:sp>
      <p:sp>
        <p:nvSpPr>
          <p:cNvPr id="6" name="Freeform: Shape 7">
            <a:extLst>
              <a:ext uri="{FF2B5EF4-FFF2-40B4-BE49-F238E27FC236}">
                <a16:creationId xmlns:a16="http://schemas.microsoft.com/office/drawing/2014/main" xmlns="" id="{86BA1075-E23C-4BC9-8F67-B2E408F864D2}"/>
              </a:ext>
            </a:extLst>
          </p:cNvPr>
          <p:cNvSpPr/>
          <p:nvPr userDrawn="1"/>
        </p:nvSpPr>
        <p:spPr>
          <a:xfrm>
            <a:off x="758702" y="3457554"/>
            <a:ext cx="1208037" cy="138175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8" name="Freeform: Shape 11">
            <a:extLst>
              <a:ext uri="{FF2B5EF4-FFF2-40B4-BE49-F238E27FC236}">
                <a16:creationId xmlns:a16="http://schemas.microsoft.com/office/drawing/2014/main" xmlns="" id="{B2A4CA75-D17E-243B-9C56-A63C75AF6D56}"/>
              </a:ext>
            </a:extLst>
          </p:cNvPr>
          <p:cNvSpPr/>
          <p:nvPr userDrawn="1"/>
        </p:nvSpPr>
        <p:spPr>
          <a:xfrm>
            <a:off x="2917915" y="4662164"/>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20000"/>
              <a:lumOff val="8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Posterama Text SemiBold"/>
              <a:ea typeface="+mn-ea"/>
              <a:cs typeface="+mn-cs"/>
            </a:endParaRPr>
          </a:p>
        </p:txBody>
      </p:sp>
      <p:sp>
        <p:nvSpPr>
          <p:cNvPr id="3" name="Footer Placeholder 2">
            <a:extLst>
              <a:ext uri="{FF2B5EF4-FFF2-40B4-BE49-F238E27FC236}">
                <a16:creationId xmlns:a16="http://schemas.microsoft.com/office/drawing/2014/main" xmlns="" id="{7964077E-956B-EA3A-700F-A833D82341FE}"/>
              </a:ext>
            </a:extLst>
          </p:cNvPr>
          <p:cNvSpPr>
            <a:spLocks noGrp="1"/>
          </p:cNvSpPr>
          <p:nvPr>
            <p:ph type="ftr" sz="quarter" idx="30"/>
          </p:nvPr>
        </p:nvSpPr>
        <p:spPr/>
        <p:txBody>
          <a:bodyPr>
            <a:noAutofit/>
          </a:bodyPr>
          <a:lstStyle/>
          <a:p>
            <a:r>
              <a:rPr lang="en-US" noProof="0"/>
              <a:t>Presentation title</a:t>
            </a:r>
          </a:p>
        </p:txBody>
      </p:sp>
      <p:sp>
        <p:nvSpPr>
          <p:cNvPr id="10" name="Slide Number Placeholder 9">
            <a:extLst>
              <a:ext uri="{FF2B5EF4-FFF2-40B4-BE49-F238E27FC236}">
                <a16:creationId xmlns:a16="http://schemas.microsoft.com/office/drawing/2014/main" xmlns="" id="{8ED455D4-27F3-B6AD-2A20-7475F307E5E4}"/>
              </a:ext>
            </a:extLst>
          </p:cNvPr>
          <p:cNvSpPr>
            <a:spLocks noGrp="1"/>
          </p:cNvSpPr>
          <p:nvPr>
            <p:ph type="sldNum" sz="quarter" idx="31"/>
          </p:nvPr>
        </p:nvSpPr>
        <p:spPr/>
        <p:txBody>
          <a:bodyPr>
            <a:noAutofit/>
          </a:bodyPr>
          <a:lstStyle/>
          <a:p>
            <a:fld id="{47FEACEE-25B4-4A2D-B147-27296E36371D}" type="slidenum">
              <a:rPr lang="en-US" altLang="zh-CN" noProof="0" smtClean="0"/>
              <a:pPr/>
              <a:t>‹#›</a:t>
            </a:fld>
            <a:endParaRPr lang="en-US" altLang="zh-CN" noProof="0"/>
          </a:p>
        </p:txBody>
      </p:sp>
    </p:spTree>
    <p:extLst>
      <p:ext uri="{BB962C8B-B14F-4D97-AF65-F5344CB8AC3E}">
        <p14:creationId xmlns:p14="http://schemas.microsoft.com/office/powerpoint/2010/main" val="1256412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 Team Members">
    <p:spTree>
      <p:nvGrpSpPr>
        <p:cNvPr id="1" name=""/>
        <p:cNvGrpSpPr/>
        <p:nvPr/>
      </p:nvGrpSpPr>
      <p:grpSpPr>
        <a:xfrm>
          <a:off x="0" y="0"/>
          <a:ext cx="0" cy="0"/>
          <a:chOff x="0" y="0"/>
          <a:chExt cx="0" cy="0"/>
        </a:xfrm>
      </p:grpSpPr>
      <p:sp>
        <p:nvSpPr>
          <p:cNvPr id="16" name="Title Placeholder 4">
            <a:extLst>
              <a:ext uri="{FF2B5EF4-FFF2-40B4-BE49-F238E27FC236}">
                <a16:creationId xmlns:a16="http://schemas.microsoft.com/office/drawing/2014/main" xmlns="" id="{DCA6F28B-ACF1-D3CB-8968-4F64BEA02E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p>
        </p:txBody>
      </p:sp>
      <p:sp>
        <p:nvSpPr>
          <p:cNvPr id="60" name="Content placeholder 47">
            <a:extLst>
              <a:ext uri="{FF2B5EF4-FFF2-40B4-BE49-F238E27FC236}">
                <a16:creationId xmlns:a16="http://schemas.microsoft.com/office/drawing/2014/main" xmlns="" id="{E2F72F6F-0172-47B0-8D9E-0EED383332E2}"/>
              </a:ext>
            </a:extLst>
          </p:cNvPr>
          <p:cNvSpPr>
            <a:spLocks noGrp="1"/>
          </p:cNvSpPr>
          <p:nvPr>
            <p:ph type="pic" sz="quarter" idx="48"/>
          </p:nvPr>
        </p:nvSpPr>
        <p:spPr>
          <a:xfrm>
            <a:off x="1114798"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p>
        </p:txBody>
      </p:sp>
      <p:sp>
        <p:nvSpPr>
          <p:cNvPr id="52" name="Content placeholder 47" descr="Click icon to add picture">
            <a:extLst>
              <a:ext uri="{FF2B5EF4-FFF2-40B4-BE49-F238E27FC236}">
                <a16:creationId xmlns:a16="http://schemas.microsoft.com/office/drawing/2014/main" xmlns="" id="{2369DDD8-CFC2-4980-A0DB-411AA173B475}"/>
              </a:ext>
            </a:extLst>
          </p:cNvPr>
          <p:cNvSpPr>
            <a:spLocks noGrp="1"/>
          </p:cNvSpPr>
          <p:nvPr>
            <p:ph type="body" sz="quarter" idx="27" hasCustomPrompt="1"/>
          </p:nvPr>
        </p:nvSpPr>
        <p:spPr>
          <a:xfrm>
            <a:off x="1214003"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a:t>Click to edit Master title style </a:t>
            </a:r>
          </a:p>
        </p:txBody>
      </p:sp>
      <p:sp>
        <p:nvSpPr>
          <p:cNvPr id="53" name="Content placeholder 47">
            <a:extLst>
              <a:ext uri="{FF2B5EF4-FFF2-40B4-BE49-F238E27FC236}">
                <a16:creationId xmlns:a16="http://schemas.microsoft.com/office/drawing/2014/main" xmlns="" id="{B66AC261-5929-40D2-A646-8F16675DE383}"/>
              </a:ext>
            </a:extLst>
          </p:cNvPr>
          <p:cNvSpPr>
            <a:spLocks noGrp="1"/>
          </p:cNvSpPr>
          <p:nvPr>
            <p:ph type="body" sz="quarter" idx="28" hasCustomPrompt="1"/>
          </p:nvPr>
        </p:nvSpPr>
        <p:spPr>
          <a:xfrm>
            <a:off x="1214003"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a:t>Click to edit Master text styles </a:t>
            </a:r>
          </a:p>
        </p:txBody>
      </p:sp>
      <p:sp>
        <p:nvSpPr>
          <p:cNvPr id="61" name="Content placeholder 47">
            <a:extLst>
              <a:ext uri="{FF2B5EF4-FFF2-40B4-BE49-F238E27FC236}">
                <a16:creationId xmlns:a16="http://schemas.microsoft.com/office/drawing/2014/main" xmlns="" id="{B33A9FB2-1610-4389-B352-D99255F77BEC}"/>
              </a:ext>
            </a:extLst>
          </p:cNvPr>
          <p:cNvSpPr>
            <a:spLocks noGrp="1"/>
          </p:cNvSpPr>
          <p:nvPr>
            <p:ph type="pic" sz="quarter" idx="49"/>
          </p:nvPr>
        </p:nvSpPr>
        <p:spPr>
          <a:xfrm>
            <a:off x="3623536" y="1840730"/>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p>
        </p:txBody>
      </p:sp>
      <p:sp>
        <p:nvSpPr>
          <p:cNvPr id="21" name="Content placeholder 47" descr="Click icon to add picture">
            <a:extLst>
              <a:ext uri="{FF2B5EF4-FFF2-40B4-BE49-F238E27FC236}">
                <a16:creationId xmlns:a16="http://schemas.microsoft.com/office/drawing/2014/main" xmlns="" id="{DEE851A8-3FB7-B319-A053-BE08A45763C5}"/>
              </a:ext>
            </a:extLst>
          </p:cNvPr>
          <p:cNvSpPr>
            <a:spLocks noGrp="1"/>
          </p:cNvSpPr>
          <p:nvPr>
            <p:ph type="body" sz="quarter" idx="54" hasCustomPrompt="1"/>
          </p:nvPr>
        </p:nvSpPr>
        <p:spPr>
          <a:xfrm>
            <a:off x="37204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a:t>Click to edit Master title style </a:t>
            </a:r>
          </a:p>
        </p:txBody>
      </p:sp>
      <p:sp>
        <p:nvSpPr>
          <p:cNvPr id="22" name="Content placeholder 47">
            <a:extLst>
              <a:ext uri="{FF2B5EF4-FFF2-40B4-BE49-F238E27FC236}">
                <a16:creationId xmlns:a16="http://schemas.microsoft.com/office/drawing/2014/main" xmlns="" id="{5743B59B-3EAA-B249-07CE-9C9C5B0B6AB1}"/>
              </a:ext>
            </a:extLst>
          </p:cNvPr>
          <p:cNvSpPr>
            <a:spLocks noGrp="1"/>
          </p:cNvSpPr>
          <p:nvPr>
            <p:ph type="body" sz="quarter" idx="55" hasCustomPrompt="1"/>
          </p:nvPr>
        </p:nvSpPr>
        <p:spPr>
          <a:xfrm>
            <a:off x="37204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a:t>Click to edit Master text styles </a:t>
            </a:r>
          </a:p>
        </p:txBody>
      </p:sp>
      <p:sp>
        <p:nvSpPr>
          <p:cNvPr id="62" name="Content placeholder 47">
            <a:extLst>
              <a:ext uri="{FF2B5EF4-FFF2-40B4-BE49-F238E27FC236}">
                <a16:creationId xmlns:a16="http://schemas.microsoft.com/office/drawing/2014/main" xmlns="" id="{0AC60B87-71AC-4AA8-9AE7-B3B427BACB12}"/>
              </a:ext>
            </a:extLst>
          </p:cNvPr>
          <p:cNvSpPr>
            <a:spLocks noGrp="1"/>
          </p:cNvSpPr>
          <p:nvPr>
            <p:ph type="pic" sz="quarter" idx="50"/>
          </p:nvPr>
        </p:nvSpPr>
        <p:spPr>
          <a:xfrm>
            <a:off x="6113401"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p>
        </p:txBody>
      </p:sp>
      <p:sp>
        <p:nvSpPr>
          <p:cNvPr id="19" name="Content placeholder 47" descr="Click icon to add picture">
            <a:extLst>
              <a:ext uri="{FF2B5EF4-FFF2-40B4-BE49-F238E27FC236}">
                <a16:creationId xmlns:a16="http://schemas.microsoft.com/office/drawing/2014/main" xmlns="" id="{110FBA5D-2CEB-4D44-16CA-0F24099B1401}"/>
              </a:ext>
            </a:extLst>
          </p:cNvPr>
          <p:cNvSpPr>
            <a:spLocks noGrp="1"/>
          </p:cNvSpPr>
          <p:nvPr>
            <p:ph type="body" sz="quarter" idx="52" hasCustomPrompt="1"/>
          </p:nvPr>
        </p:nvSpPr>
        <p:spPr>
          <a:xfrm>
            <a:off x="6218710"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a:t>Click to edit Master title style </a:t>
            </a:r>
          </a:p>
        </p:txBody>
      </p:sp>
      <p:sp>
        <p:nvSpPr>
          <p:cNvPr id="20" name="Content placeholder 47">
            <a:extLst>
              <a:ext uri="{FF2B5EF4-FFF2-40B4-BE49-F238E27FC236}">
                <a16:creationId xmlns:a16="http://schemas.microsoft.com/office/drawing/2014/main" xmlns="" id="{2108E774-D145-FA07-58F1-7DB37A30A596}"/>
              </a:ext>
            </a:extLst>
          </p:cNvPr>
          <p:cNvSpPr>
            <a:spLocks noGrp="1"/>
          </p:cNvSpPr>
          <p:nvPr>
            <p:ph type="body" sz="quarter" idx="53" hasCustomPrompt="1"/>
          </p:nvPr>
        </p:nvSpPr>
        <p:spPr>
          <a:xfrm>
            <a:off x="6218710"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a:t>Click to edit Master text styles </a:t>
            </a:r>
          </a:p>
        </p:txBody>
      </p:sp>
      <p:sp>
        <p:nvSpPr>
          <p:cNvPr id="63" name="Content placeholder 47">
            <a:extLst>
              <a:ext uri="{FF2B5EF4-FFF2-40B4-BE49-F238E27FC236}">
                <a16:creationId xmlns:a16="http://schemas.microsoft.com/office/drawing/2014/main" xmlns="" id="{05B25D7D-82BA-4FF5-9C92-4AD181847515}"/>
              </a:ext>
            </a:extLst>
          </p:cNvPr>
          <p:cNvSpPr>
            <a:spLocks noGrp="1"/>
          </p:cNvSpPr>
          <p:nvPr>
            <p:ph type="pic" sz="quarter" idx="51"/>
          </p:nvPr>
        </p:nvSpPr>
        <p:spPr>
          <a:xfrm>
            <a:off x="8500328" y="1836331"/>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p>
        </p:txBody>
      </p:sp>
      <p:sp>
        <p:nvSpPr>
          <p:cNvPr id="25" name="Content placeholder 47" descr="Click icon to add picture">
            <a:extLst>
              <a:ext uri="{FF2B5EF4-FFF2-40B4-BE49-F238E27FC236}">
                <a16:creationId xmlns:a16="http://schemas.microsoft.com/office/drawing/2014/main" xmlns="" id="{A9C2624B-E6E6-C673-E8FF-F4BF909C3AC2}"/>
              </a:ext>
            </a:extLst>
          </p:cNvPr>
          <p:cNvSpPr>
            <a:spLocks noGrp="1"/>
          </p:cNvSpPr>
          <p:nvPr>
            <p:ph type="body" sz="quarter" idx="56" hasCustomPrompt="1"/>
          </p:nvPr>
        </p:nvSpPr>
        <p:spPr>
          <a:xfrm>
            <a:off x="86353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a:t>Click to edit Master title style </a:t>
            </a:r>
          </a:p>
        </p:txBody>
      </p:sp>
      <p:sp>
        <p:nvSpPr>
          <p:cNvPr id="26" name="Content placeholder 47">
            <a:extLst>
              <a:ext uri="{FF2B5EF4-FFF2-40B4-BE49-F238E27FC236}">
                <a16:creationId xmlns:a16="http://schemas.microsoft.com/office/drawing/2014/main" xmlns="" id="{A003837A-CCD7-3699-D86F-CB884CA4C675}"/>
              </a:ext>
            </a:extLst>
          </p:cNvPr>
          <p:cNvSpPr>
            <a:spLocks noGrp="1"/>
          </p:cNvSpPr>
          <p:nvPr>
            <p:ph type="body" sz="quarter" idx="57" hasCustomPrompt="1"/>
          </p:nvPr>
        </p:nvSpPr>
        <p:spPr>
          <a:xfrm>
            <a:off x="86353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a:t>Click to edit Master text styles </a:t>
            </a:r>
          </a:p>
        </p:txBody>
      </p:sp>
      <p:sp>
        <p:nvSpPr>
          <p:cNvPr id="2" name="Footer Placeholder 1">
            <a:extLst>
              <a:ext uri="{FF2B5EF4-FFF2-40B4-BE49-F238E27FC236}">
                <a16:creationId xmlns:a16="http://schemas.microsoft.com/office/drawing/2014/main" xmlns="" id="{89028585-56FF-7B3D-783D-D06964F7C099}"/>
              </a:ext>
            </a:extLst>
          </p:cNvPr>
          <p:cNvSpPr>
            <a:spLocks noGrp="1"/>
          </p:cNvSpPr>
          <p:nvPr>
            <p:ph type="ftr" sz="quarter" idx="58"/>
          </p:nvPr>
        </p:nvSpPr>
        <p:spPr/>
        <p:txBody>
          <a:bodyPr>
            <a:noAutofit/>
          </a:bodyPr>
          <a:lstStyle>
            <a:lvl1pPr>
              <a:defRPr>
                <a:solidFill>
                  <a:schemeClr val="accent6"/>
                </a:solidFill>
              </a:defRPr>
            </a:lvl1pPr>
          </a:lstStyle>
          <a:p>
            <a:r>
              <a:rPr lang="en-US"/>
              <a:t>Presentation title</a:t>
            </a:r>
          </a:p>
        </p:txBody>
      </p:sp>
      <p:sp>
        <p:nvSpPr>
          <p:cNvPr id="3" name="Slide Number Placeholder 2">
            <a:extLst>
              <a:ext uri="{FF2B5EF4-FFF2-40B4-BE49-F238E27FC236}">
                <a16:creationId xmlns:a16="http://schemas.microsoft.com/office/drawing/2014/main" xmlns="" id="{7D090978-DDC9-0FA2-2CFD-733C8B854F3C}"/>
              </a:ext>
            </a:extLst>
          </p:cNvPr>
          <p:cNvSpPr>
            <a:spLocks noGrp="1"/>
          </p:cNvSpPr>
          <p:nvPr>
            <p:ph type="sldNum" sz="quarter" idx="5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a:p>
        </p:txBody>
      </p:sp>
    </p:spTree>
    <p:extLst>
      <p:ext uri="{BB962C8B-B14F-4D97-AF65-F5344CB8AC3E}">
        <p14:creationId xmlns:p14="http://schemas.microsoft.com/office/powerpoint/2010/main" val="2263683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 Team Members">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AB92FA2A-46BA-2A19-C3CE-EC6985867B92}"/>
              </a:ext>
            </a:extLst>
          </p:cNvPr>
          <p:cNvSpPr>
            <a:spLocks noGrp="1"/>
          </p:cNvSpPr>
          <p:nvPr>
            <p:ph type="title"/>
          </p:nvPr>
        </p:nvSpPr>
        <p:spPr>
          <a:xfrm>
            <a:off x="509574" y="2367293"/>
            <a:ext cx="3909993" cy="3629708"/>
          </a:xfrm>
        </p:spPr>
        <p:txBody>
          <a:bodyPr anchor="t">
            <a:noAutofit/>
          </a:bodyPr>
          <a:lstStyle>
            <a:lvl1pPr>
              <a:defRPr>
                <a:solidFill>
                  <a:schemeClr val="accent6"/>
                </a:solidFill>
              </a:defRPr>
            </a:lvl1pPr>
          </a:lstStyle>
          <a:p>
            <a:r>
              <a:rPr lang="en-US"/>
              <a:t>Click to edit Master title style</a:t>
            </a:r>
          </a:p>
        </p:txBody>
      </p:sp>
      <p:sp>
        <p:nvSpPr>
          <p:cNvPr id="38" name="Content placeholder 47">
            <a:extLst>
              <a:ext uri="{FF2B5EF4-FFF2-40B4-BE49-F238E27FC236}">
                <a16:creationId xmlns:a16="http://schemas.microsoft.com/office/drawing/2014/main" xmlns="" id="{BF9EDF7D-3BB1-43C0-92BB-091CCC520477}"/>
              </a:ext>
            </a:extLst>
          </p:cNvPr>
          <p:cNvSpPr>
            <a:spLocks noGrp="1"/>
          </p:cNvSpPr>
          <p:nvPr>
            <p:ph type="pic" sz="quarter" idx="48"/>
          </p:nvPr>
        </p:nvSpPr>
        <p:spPr>
          <a:xfrm>
            <a:off x="426979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39" name="Content placeholder 47" descr="Click icon to add picture">
            <a:extLst>
              <a:ext uri="{FF2B5EF4-FFF2-40B4-BE49-F238E27FC236}">
                <a16:creationId xmlns:a16="http://schemas.microsoft.com/office/drawing/2014/main" xmlns="" id="{15896C2C-7C25-4BC0-AF9B-DF590A2909AA}"/>
              </a:ext>
            </a:extLst>
          </p:cNvPr>
          <p:cNvSpPr>
            <a:spLocks noGrp="1"/>
          </p:cNvSpPr>
          <p:nvPr>
            <p:ph type="body" sz="quarter" idx="27" hasCustomPrompt="1"/>
          </p:nvPr>
        </p:nvSpPr>
        <p:spPr>
          <a:xfrm>
            <a:off x="5520210" y="522515"/>
            <a:ext cx="2289842" cy="626551"/>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a:t>Click to edit Master title style </a:t>
            </a:r>
          </a:p>
        </p:txBody>
      </p:sp>
      <p:sp>
        <p:nvSpPr>
          <p:cNvPr id="40" name="Content placeholder 47">
            <a:extLst>
              <a:ext uri="{FF2B5EF4-FFF2-40B4-BE49-F238E27FC236}">
                <a16:creationId xmlns:a16="http://schemas.microsoft.com/office/drawing/2014/main" xmlns="" id="{CAC554EF-FF8F-4055-A716-E82F461413B7}"/>
              </a:ext>
            </a:extLst>
          </p:cNvPr>
          <p:cNvSpPr>
            <a:spLocks noGrp="1"/>
          </p:cNvSpPr>
          <p:nvPr>
            <p:ph type="body" sz="quarter" idx="28" hasCustomPrompt="1"/>
          </p:nvPr>
        </p:nvSpPr>
        <p:spPr>
          <a:xfrm>
            <a:off x="5520211" y="1165881"/>
            <a:ext cx="2289842" cy="506399"/>
          </a:xfrm>
          <a:prstGeom prst="rect">
            <a:avLst/>
          </a:prstGeom>
        </p:spPr>
        <p:txBody>
          <a:bodyPr>
            <a:noAutofit/>
          </a:bodyPr>
          <a:lstStyle>
            <a:lvl1pPr marL="0" indent="0" algn="l">
              <a:lnSpc>
                <a:spcPct val="90000"/>
              </a:lnSpc>
              <a:spcBef>
                <a:spcPts val="0"/>
              </a:spcBef>
              <a:buNone/>
              <a:defRPr sz="1400" b="0"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a:t>Click to edit Master text styles </a:t>
            </a:r>
          </a:p>
        </p:txBody>
      </p:sp>
      <p:sp>
        <p:nvSpPr>
          <p:cNvPr id="56" name="Content placeholder 47">
            <a:extLst>
              <a:ext uri="{FF2B5EF4-FFF2-40B4-BE49-F238E27FC236}">
                <a16:creationId xmlns:a16="http://schemas.microsoft.com/office/drawing/2014/main" xmlns="" id="{4F0742C0-A9F2-4886-B17E-6915399483C3}"/>
              </a:ext>
            </a:extLst>
          </p:cNvPr>
          <p:cNvSpPr>
            <a:spLocks noGrp="1"/>
          </p:cNvSpPr>
          <p:nvPr>
            <p:ph type="pic" sz="quarter" idx="72"/>
          </p:nvPr>
        </p:nvSpPr>
        <p:spPr>
          <a:xfrm>
            <a:off x="805991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1" name="Content placeholder 47" descr="Click icon to add picture">
            <a:extLst>
              <a:ext uri="{FF2B5EF4-FFF2-40B4-BE49-F238E27FC236}">
                <a16:creationId xmlns:a16="http://schemas.microsoft.com/office/drawing/2014/main" xmlns="" id="{CE3DC674-39AB-43B9-AC30-97A68D221596}"/>
              </a:ext>
            </a:extLst>
          </p:cNvPr>
          <p:cNvSpPr>
            <a:spLocks noGrp="1"/>
          </p:cNvSpPr>
          <p:nvPr>
            <p:ph type="body" sz="quarter" idx="55" hasCustomPrompt="1"/>
          </p:nvPr>
        </p:nvSpPr>
        <p:spPr>
          <a:xfrm>
            <a:off x="9309889" y="642667"/>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a:t>Click to edit Master title style </a:t>
            </a:r>
          </a:p>
        </p:txBody>
      </p:sp>
      <p:sp>
        <p:nvSpPr>
          <p:cNvPr id="42" name="Content placeholder 47">
            <a:extLst>
              <a:ext uri="{FF2B5EF4-FFF2-40B4-BE49-F238E27FC236}">
                <a16:creationId xmlns:a16="http://schemas.microsoft.com/office/drawing/2014/main" xmlns="" id="{F12189CA-0E22-41A5-91FD-03761860993D}"/>
              </a:ext>
            </a:extLst>
          </p:cNvPr>
          <p:cNvSpPr>
            <a:spLocks noGrp="1"/>
          </p:cNvSpPr>
          <p:nvPr>
            <p:ph type="body" sz="quarter" idx="56" hasCustomPrompt="1"/>
          </p:nvPr>
        </p:nvSpPr>
        <p:spPr>
          <a:xfrm>
            <a:off x="9309891" y="1165881"/>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a:t>Click to edit Master text styles </a:t>
            </a:r>
          </a:p>
        </p:txBody>
      </p:sp>
      <p:sp>
        <p:nvSpPr>
          <p:cNvPr id="48" name="Content placeholder 47">
            <a:extLst>
              <a:ext uri="{FF2B5EF4-FFF2-40B4-BE49-F238E27FC236}">
                <a16:creationId xmlns:a16="http://schemas.microsoft.com/office/drawing/2014/main" xmlns="" id="{A962C62E-F92F-445A-9243-8B433747A548}"/>
              </a:ext>
            </a:extLst>
          </p:cNvPr>
          <p:cNvSpPr>
            <a:spLocks noGrp="1"/>
          </p:cNvSpPr>
          <p:nvPr>
            <p:ph type="pic" sz="quarter" idx="69"/>
          </p:nvPr>
        </p:nvSpPr>
        <p:spPr>
          <a:xfrm>
            <a:off x="426979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descr="Click icon to add picture">
            <a:extLst>
              <a:ext uri="{FF2B5EF4-FFF2-40B4-BE49-F238E27FC236}">
                <a16:creationId xmlns:a16="http://schemas.microsoft.com/office/drawing/2014/main" xmlns="" id="{DE6F9463-BB2D-43FC-BE8F-21D3F9A2539C}"/>
              </a:ext>
            </a:extLst>
          </p:cNvPr>
          <p:cNvSpPr>
            <a:spLocks noGrp="1"/>
          </p:cNvSpPr>
          <p:nvPr>
            <p:ph type="body" sz="quarter" idx="57" hasCustomPrompt="1"/>
          </p:nvPr>
        </p:nvSpPr>
        <p:spPr>
          <a:xfrm>
            <a:off x="5520210" y="2105171"/>
            <a:ext cx="2193021" cy="617418"/>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a:t>Click to edit Master title style </a:t>
            </a:r>
          </a:p>
        </p:txBody>
      </p:sp>
      <p:sp>
        <p:nvSpPr>
          <p:cNvPr id="44" name="Content placeholder 47">
            <a:extLst>
              <a:ext uri="{FF2B5EF4-FFF2-40B4-BE49-F238E27FC236}">
                <a16:creationId xmlns:a16="http://schemas.microsoft.com/office/drawing/2014/main" xmlns="" id="{7DF27694-08A2-4530-B763-5A9B9D4DC6E0}"/>
              </a:ext>
            </a:extLst>
          </p:cNvPr>
          <p:cNvSpPr>
            <a:spLocks noGrp="1"/>
          </p:cNvSpPr>
          <p:nvPr>
            <p:ph type="body" sz="quarter" idx="58" hasCustomPrompt="1"/>
          </p:nvPr>
        </p:nvSpPr>
        <p:spPr>
          <a:xfrm>
            <a:off x="5520212" y="2739721"/>
            <a:ext cx="2193021" cy="506399"/>
          </a:xfrm>
          <a:prstGeom prst="rect">
            <a:avLst/>
          </a:prstGeom>
        </p:spPr>
        <p:txBody>
          <a:bodyPr>
            <a:noAutofit/>
          </a:bodyPr>
          <a:lstStyle>
            <a:lvl1pPr marL="0" indent="0" algn="l">
              <a:lnSpc>
                <a:spcPct val="100000"/>
              </a:lnSpc>
              <a:spcBef>
                <a:spcPts val="0"/>
              </a:spcBef>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a:t>Click to edit Master text styles </a:t>
            </a:r>
          </a:p>
        </p:txBody>
      </p:sp>
      <p:sp>
        <p:nvSpPr>
          <p:cNvPr id="61" name="Content placeholder 47">
            <a:extLst>
              <a:ext uri="{FF2B5EF4-FFF2-40B4-BE49-F238E27FC236}">
                <a16:creationId xmlns:a16="http://schemas.microsoft.com/office/drawing/2014/main" xmlns="" id="{2EA753B3-D0BB-4484-85D1-E28345D99F4C}"/>
              </a:ext>
            </a:extLst>
          </p:cNvPr>
          <p:cNvSpPr>
            <a:spLocks noGrp="1"/>
          </p:cNvSpPr>
          <p:nvPr>
            <p:ph type="pic" sz="quarter" idx="73"/>
          </p:nvPr>
        </p:nvSpPr>
        <p:spPr>
          <a:xfrm>
            <a:off x="805991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5" name="Content placeholder 47" descr="Click icon to add picture">
            <a:extLst>
              <a:ext uri="{FF2B5EF4-FFF2-40B4-BE49-F238E27FC236}">
                <a16:creationId xmlns:a16="http://schemas.microsoft.com/office/drawing/2014/main" xmlns="" id="{20398AA4-3D68-487D-BE7C-9F1D45E3F5FF}"/>
              </a:ext>
            </a:extLst>
          </p:cNvPr>
          <p:cNvSpPr>
            <a:spLocks noGrp="1"/>
          </p:cNvSpPr>
          <p:nvPr>
            <p:ph type="body" sz="quarter" idx="59" hasCustomPrompt="1"/>
          </p:nvPr>
        </p:nvSpPr>
        <p:spPr>
          <a:xfrm>
            <a:off x="9309890" y="2032203"/>
            <a:ext cx="2098039" cy="701144"/>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a:t>Click to edit Master title style </a:t>
            </a:r>
          </a:p>
        </p:txBody>
      </p:sp>
      <p:sp>
        <p:nvSpPr>
          <p:cNvPr id="46" name="Content placeholder 47">
            <a:extLst>
              <a:ext uri="{FF2B5EF4-FFF2-40B4-BE49-F238E27FC236}">
                <a16:creationId xmlns:a16="http://schemas.microsoft.com/office/drawing/2014/main" xmlns="" id="{6B623D7A-5E96-42AB-9B1F-14E445503187}"/>
              </a:ext>
            </a:extLst>
          </p:cNvPr>
          <p:cNvSpPr>
            <a:spLocks noGrp="1"/>
          </p:cNvSpPr>
          <p:nvPr>
            <p:ph type="body" sz="quarter" idx="60" hasCustomPrompt="1"/>
          </p:nvPr>
        </p:nvSpPr>
        <p:spPr>
          <a:xfrm>
            <a:off x="9309890" y="274640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a:t>Click to edit Master text styles </a:t>
            </a:r>
          </a:p>
        </p:txBody>
      </p:sp>
      <p:sp>
        <p:nvSpPr>
          <p:cNvPr id="49" name="Content placeholder 47">
            <a:extLst>
              <a:ext uri="{FF2B5EF4-FFF2-40B4-BE49-F238E27FC236}">
                <a16:creationId xmlns:a16="http://schemas.microsoft.com/office/drawing/2014/main" xmlns="" id="{EAA5B0EA-1F3B-4D8B-9BB9-F9037A393705}"/>
              </a:ext>
            </a:extLst>
          </p:cNvPr>
          <p:cNvSpPr>
            <a:spLocks noGrp="1"/>
          </p:cNvSpPr>
          <p:nvPr>
            <p:ph type="pic" sz="quarter" idx="70"/>
          </p:nvPr>
        </p:nvSpPr>
        <p:spPr>
          <a:xfrm>
            <a:off x="426979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7" name="Content placeholder 47" descr="Click icon to add picture">
            <a:extLst>
              <a:ext uri="{FF2B5EF4-FFF2-40B4-BE49-F238E27FC236}">
                <a16:creationId xmlns:a16="http://schemas.microsoft.com/office/drawing/2014/main" xmlns="" id="{2C93687D-1E42-4B01-9F16-9FA098CE1153}"/>
              </a:ext>
            </a:extLst>
          </p:cNvPr>
          <p:cNvSpPr>
            <a:spLocks noGrp="1"/>
          </p:cNvSpPr>
          <p:nvPr>
            <p:ph type="body" sz="quarter" idx="61" hasCustomPrompt="1"/>
          </p:nvPr>
        </p:nvSpPr>
        <p:spPr>
          <a:xfrm>
            <a:off x="5520210"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a:t>Click to edit Master title style </a:t>
            </a:r>
          </a:p>
        </p:txBody>
      </p:sp>
      <p:sp>
        <p:nvSpPr>
          <p:cNvPr id="50" name="Content placeholder 47">
            <a:extLst>
              <a:ext uri="{FF2B5EF4-FFF2-40B4-BE49-F238E27FC236}">
                <a16:creationId xmlns:a16="http://schemas.microsoft.com/office/drawing/2014/main" xmlns="" id="{7AB91474-458B-45F7-9773-FA375C2CF7FD}"/>
              </a:ext>
            </a:extLst>
          </p:cNvPr>
          <p:cNvSpPr>
            <a:spLocks noGrp="1"/>
          </p:cNvSpPr>
          <p:nvPr>
            <p:ph type="body" sz="quarter" idx="62" hasCustomPrompt="1"/>
          </p:nvPr>
        </p:nvSpPr>
        <p:spPr>
          <a:xfrm>
            <a:off x="552021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a:t>Click to edit Master text styles </a:t>
            </a:r>
          </a:p>
        </p:txBody>
      </p:sp>
      <p:sp>
        <p:nvSpPr>
          <p:cNvPr id="62" name="Content placeholder 47">
            <a:extLst>
              <a:ext uri="{FF2B5EF4-FFF2-40B4-BE49-F238E27FC236}">
                <a16:creationId xmlns:a16="http://schemas.microsoft.com/office/drawing/2014/main" xmlns="" id="{52E587E7-A09A-4FB2-8774-8073E737F106}"/>
              </a:ext>
            </a:extLst>
          </p:cNvPr>
          <p:cNvSpPr>
            <a:spLocks noGrp="1"/>
          </p:cNvSpPr>
          <p:nvPr>
            <p:ph type="pic" sz="quarter" idx="74"/>
          </p:nvPr>
        </p:nvSpPr>
        <p:spPr>
          <a:xfrm>
            <a:off x="805991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1" name="Content placeholder 47" descr="Click icon to add picture">
            <a:extLst>
              <a:ext uri="{FF2B5EF4-FFF2-40B4-BE49-F238E27FC236}">
                <a16:creationId xmlns:a16="http://schemas.microsoft.com/office/drawing/2014/main" xmlns="" id="{FBF01DC7-D684-4484-B2AA-B50F7B1A00DA}"/>
              </a:ext>
            </a:extLst>
          </p:cNvPr>
          <p:cNvSpPr>
            <a:spLocks noGrp="1"/>
          </p:cNvSpPr>
          <p:nvPr>
            <p:ph type="body" sz="quarter" idx="63" hasCustomPrompt="1"/>
          </p:nvPr>
        </p:nvSpPr>
        <p:spPr>
          <a:xfrm>
            <a:off x="9309889"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a:t>Click to edit Master title style </a:t>
            </a:r>
          </a:p>
        </p:txBody>
      </p:sp>
      <p:sp>
        <p:nvSpPr>
          <p:cNvPr id="52" name="Content placeholder 47">
            <a:extLst>
              <a:ext uri="{FF2B5EF4-FFF2-40B4-BE49-F238E27FC236}">
                <a16:creationId xmlns:a16="http://schemas.microsoft.com/office/drawing/2014/main" xmlns="" id="{6046C90F-8A25-4E70-9BC9-4496C6B94EBC}"/>
              </a:ext>
            </a:extLst>
          </p:cNvPr>
          <p:cNvSpPr>
            <a:spLocks noGrp="1"/>
          </p:cNvSpPr>
          <p:nvPr>
            <p:ph type="body" sz="quarter" idx="64" hasCustomPrompt="1"/>
          </p:nvPr>
        </p:nvSpPr>
        <p:spPr>
          <a:xfrm>
            <a:off x="930989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a:t>Click to edit Master text styles </a:t>
            </a:r>
          </a:p>
        </p:txBody>
      </p:sp>
      <p:sp>
        <p:nvSpPr>
          <p:cNvPr id="55" name="Content placeholder 47">
            <a:extLst>
              <a:ext uri="{FF2B5EF4-FFF2-40B4-BE49-F238E27FC236}">
                <a16:creationId xmlns:a16="http://schemas.microsoft.com/office/drawing/2014/main" xmlns="" id="{D05B9A22-6B21-40BB-BBC1-9586C432A97B}"/>
              </a:ext>
            </a:extLst>
          </p:cNvPr>
          <p:cNvSpPr>
            <a:spLocks noGrp="1"/>
          </p:cNvSpPr>
          <p:nvPr>
            <p:ph type="pic" sz="quarter" idx="71"/>
          </p:nvPr>
        </p:nvSpPr>
        <p:spPr>
          <a:xfrm>
            <a:off x="426979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3" name="Content placeholder 47" descr="Click icon to add picture">
            <a:extLst>
              <a:ext uri="{FF2B5EF4-FFF2-40B4-BE49-F238E27FC236}">
                <a16:creationId xmlns:a16="http://schemas.microsoft.com/office/drawing/2014/main" xmlns="" id="{F5E2B418-8D0E-4995-A3ED-4348C6F4A1AF}"/>
              </a:ext>
            </a:extLst>
          </p:cNvPr>
          <p:cNvSpPr>
            <a:spLocks noGrp="1"/>
          </p:cNvSpPr>
          <p:nvPr>
            <p:ph type="body" sz="quarter" idx="65" hasCustomPrompt="1"/>
          </p:nvPr>
        </p:nvSpPr>
        <p:spPr>
          <a:xfrm>
            <a:off x="5520210"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a:t>Click to edit Master title style </a:t>
            </a:r>
          </a:p>
        </p:txBody>
      </p:sp>
      <p:sp>
        <p:nvSpPr>
          <p:cNvPr id="58" name="Content placeholder 47">
            <a:extLst>
              <a:ext uri="{FF2B5EF4-FFF2-40B4-BE49-F238E27FC236}">
                <a16:creationId xmlns:a16="http://schemas.microsoft.com/office/drawing/2014/main" xmlns="" id="{90A2A6E4-4D11-4F28-9D68-BC28580EBC05}"/>
              </a:ext>
            </a:extLst>
          </p:cNvPr>
          <p:cNvSpPr>
            <a:spLocks noGrp="1"/>
          </p:cNvSpPr>
          <p:nvPr>
            <p:ph type="body" sz="quarter" idx="66" hasCustomPrompt="1"/>
          </p:nvPr>
        </p:nvSpPr>
        <p:spPr>
          <a:xfrm>
            <a:off x="552021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a:t>Click to edit Master text styles </a:t>
            </a:r>
          </a:p>
        </p:txBody>
      </p:sp>
      <p:sp>
        <p:nvSpPr>
          <p:cNvPr id="63" name="Content placeholder 47">
            <a:extLst>
              <a:ext uri="{FF2B5EF4-FFF2-40B4-BE49-F238E27FC236}">
                <a16:creationId xmlns:a16="http://schemas.microsoft.com/office/drawing/2014/main" xmlns="" id="{A74DEBE4-2F74-4EB7-9501-8D37A3151B2A}"/>
              </a:ext>
            </a:extLst>
          </p:cNvPr>
          <p:cNvSpPr>
            <a:spLocks noGrp="1"/>
          </p:cNvSpPr>
          <p:nvPr>
            <p:ph type="pic" sz="quarter" idx="75"/>
          </p:nvPr>
        </p:nvSpPr>
        <p:spPr>
          <a:xfrm>
            <a:off x="805991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9" name="Content placeholder 47" descr="Click icon to add picture">
            <a:extLst>
              <a:ext uri="{FF2B5EF4-FFF2-40B4-BE49-F238E27FC236}">
                <a16:creationId xmlns:a16="http://schemas.microsoft.com/office/drawing/2014/main" xmlns="" id="{070D69EE-1032-4604-B201-FD13AE846E9E}"/>
              </a:ext>
            </a:extLst>
          </p:cNvPr>
          <p:cNvSpPr>
            <a:spLocks noGrp="1"/>
          </p:cNvSpPr>
          <p:nvPr>
            <p:ph type="body" sz="quarter" idx="67" hasCustomPrompt="1"/>
          </p:nvPr>
        </p:nvSpPr>
        <p:spPr>
          <a:xfrm>
            <a:off x="9313612"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a:t>Click to edit Master title style </a:t>
            </a:r>
          </a:p>
        </p:txBody>
      </p:sp>
      <p:sp>
        <p:nvSpPr>
          <p:cNvPr id="60" name="Content placeholder 47">
            <a:extLst>
              <a:ext uri="{FF2B5EF4-FFF2-40B4-BE49-F238E27FC236}">
                <a16:creationId xmlns:a16="http://schemas.microsoft.com/office/drawing/2014/main" xmlns="" id="{B65187B8-CD7A-46B0-A851-E2456586E758}"/>
              </a:ext>
            </a:extLst>
          </p:cNvPr>
          <p:cNvSpPr>
            <a:spLocks noGrp="1"/>
          </p:cNvSpPr>
          <p:nvPr>
            <p:ph type="body" sz="quarter" idx="68" hasCustomPrompt="1"/>
          </p:nvPr>
        </p:nvSpPr>
        <p:spPr>
          <a:xfrm>
            <a:off x="930989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a:t>Click to edit Master text styles </a:t>
            </a:r>
          </a:p>
        </p:txBody>
      </p:sp>
      <p:sp>
        <p:nvSpPr>
          <p:cNvPr id="5" name="Footer Placeholder 4">
            <a:extLst>
              <a:ext uri="{FF2B5EF4-FFF2-40B4-BE49-F238E27FC236}">
                <a16:creationId xmlns:a16="http://schemas.microsoft.com/office/drawing/2014/main" xmlns="" id="{B2964988-2386-5A15-B085-00BD5D58E53C}"/>
              </a:ext>
            </a:extLst>
          </p:cNvPr>
          <p:cNvSpPr>
            <a:spLocks noGrp="1"/>
          </p:cNvSpPr>
          <p:nvPr>
            <p:ph type="ftr" sz="quarter" idx="76"/>
          </p:nvPr>
        </p:nvSpPr>
        <p:spPr/>
        <p:txBody>
          <a:bodyPr>
            <a:noAutofit/>
          </a:bodyPr>
          <a:lstStyle>
            <a:lvl1pPr>
              <a:defRPr>
                <a:solidFill>
                  <a:schemeClr val="accent6"/>
                </a:solidFill>
              </a:defRPr>
            </a:lvl1pPr>
          </a:lstStyle>
          <a:p>
            <a:r>
              <a:rPr lang="en-US"/>
              <a:t>Presentation title</a:t>
            </a:r>
          </a:p>
        </p:txBody>
      </p:sp>
      <p:sp>
        <p:nvSpPr>
          <p:cNvPr id="6" name="Slide Number Placeholder 5">
            <a:extLst>
              <a:ext uri="{FF2B5EF4-FFF2-40B4-BE49-F238E27FC236}">
                <a16:creationId xmlns:a16="http://schemas.microsoft.com/office/drawing/2014/main" xmlns="" id="{062CC095-C330-BF75-42CE-50A46EAD82C5}"/>
              </a:ext>
            </a:extLst>
          </p:cNvPr>
          <p:cNvSpPr>
            <a:spLocks noGrp="1"/>
          </p:cNvSpPr>
          <p:nvPr>
            <p:ph type="sldNum" sz="quarter" idx="77"/>
          </p:nvPr>
        </p:nvSpPr>
        <p:spPr/>
        <p:txBody>
          <a:bodyPr>
            <a:noAutofit/>
          </a:bodyPr>
          <a:lstStyle>
            <a:lvl1pPr>
              <a:defRPr b="0">
                <a:solidFill>
                  <a:schemeClr val="accent6"/>
                </a:solidFill>
              </a:defRPr>
            </a:lvl1pPr>
          </a:lstStyle>
          <a:p>
            <a:fld id="{47FEACEE-25B4-4A2D-B147-27296E36371D}" type="slidenum">
              <a:rPr lang="en-US" altLang="zh-CN" smtClean="0"/>
              <a:pPr/>
              <a:t>‹#›</a:t>
            </a:fld>
            <a:endParaRPr lang="en-US" altLang="zh-CN"/>
          </a:p>
        </p:txBody>
      </p:sp>
    </p:spTree>
    <p:extLst>
      <p:ext uri="{BB962C8B-B14F-4D97-AF65-F5344CB8AC3E}">
        <p14:creationId xmlns:p14="http://schemas.microsoft.com/office/powerpoint/2010/main" val="37431174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3">
            <a:alpha val="20000"/>
          </a:schemeClr>
        </a:solidFill>
        <a:effectLst/>
      </p:bgPr>
    </p:bg>
    <p:spTree>
      <p:nvGrpSpPr>
        <p:cNvPr id="1" name=""/>
        <p:cNvGrpSpPr/>
        <p:nvPr/>
      </p:nvGrpSpPr>
      <p:grpSpPr>
        <a:xfrm>
          <a:off x="0" y="0"/>
          <a:ext cx="0" cy="0"/>
          <a:chOff x="0" y="0"/>
          <a:chExt cx="0" cy="0"/>
        </a:xfrm>
      </p:grpSpPr>
      <p:sp>
        <p:nvSpPr>
          <p:cNvPr id="4" name="Content placeholder 47">
            <a:extLst>
              <a:ext uri="{FF2B5EF4-FFF2-40B4-BE49-F238E27FC236}">
                <a16:creationId xmlns:a16="http://schemas.microsoft.com/office/drawing/2014/main" xmlns="" id="{28B6388A-37D2-4382-A7FC-9B9A76BDE84D}"/>
              </a:ext>
            </a:extLst>
          </p:cNvPr>
          <p:cNvSpPr>
            <a:spLocks noGrp="1"/>
          </p:cNvSpPr>
          <p:nvPr>
            <p:ph type="sldNum" sz="quarter" idx="4"/>
          </p:nvPr>
        </p:nvSpPr>
        <p:spPr>
          <a:xfrm>
            <a:off x="11194169" y="6217920"/>
            <a:ext cx="458592" cy="365125"/>
          </a:xfrm>
          <a:prstGeom prst="rect">
            <a:avLst/>
          </a:prstGeom>
        </p:spPr>
        <p:txBody>
          <a:bodyPr vert="horz" lIns="91440" tIns="45720" rIns="91440" bIns="45720" rtlCol="0" anchor="ctr">
            <a:noAutofit/>
          </a:bodyPr>
          <a:lstStyle>
            <a:lvl1pPr algn="ctr">
              <a:defRPr sz="1200">
                <a:solidFill>
                  <a:schemeClr val="accent6"/>
                </a:solidFill>
                <a:latin typeface="+mn-lt"/>
              </a:defRPr>
            </a:lvl1pPr>
          </a:lstStyle>
          <a:p>
            <a:fld id="{47FEACEE-25B4-4A2D-B147-27296E36371D}" type="slidenum">
              <a:rPr lang="en-US" altLang="zh-CN" smtClean="0"/>
              <a:pPr/>
              <a:t>‹#›</a:t>
            </a:fld>
            <a:endParaRPr lang="en-US" altLang="zh-CN"/>
          </a:p>
        </p:txBody>
      </p:sp>
      <p:sp>
        <p:nvSpPr>
          <p:cNvPr id="6" name="Text Placeholder 2">
            <a:extLst>
              <a:ext uri="{FF2B5EF4-FFF2-40B4-BE49-F238E27FC236}">
                <a16:creationId xmlns:a16="http://schemas.microsoft.com/office/drawing/2014/main" xmlns="" id="{18CB8A3D-9A54-FD7C-F6A5-B33E6C891A4E}"/>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itle Placeholder 4">
            <a:extLst>
              <a:ext uri="{FF2B5EF4-FFF2-40B4-BE49-F238E27FC236}">
                <a16:creationId xmlns:a16="http://schemas.microsoft.com/office/drawing/2014/main" xmlns="" id="{F38A7675-78A2-B642-22AF-B98514C68B0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noProof="0"/>
              <a:t>Click to edit Master title style</a:t>
            </a:r>
          </a:p>
        </p:txBody>
      </p:sp>
      <p:sp>
        <p:nvSpPr>
          <p:cNvPr id="8" name="Footer Placeholder 7">
            <a:extLst>
              <a:ext uri="{FF2B5EF4-FFF2-40B4-BE49-F238E27FC236}">
                <a16:creationId xmlns:a16="http://schemas.microsoft.com/office/drawing/2014/main" xmlns="" id="{C176125D-E69D-E2ED-1549-3D67DBD487E0}"/>
              </a:ext>
            </a:extLst>
          </p:cNvPr>
          <p:cNvSpPr>
            <a:spLocks noGrp="1"/>
          </p:cNvSpPr>
          <p:nvPr>
            <p:ph type="ftr" sz="quarter" idx="3"/>
          </p:nvPr>
        </p:nvSpPr>
        <p:spPr>
          <a:xfrm>
            <a:off x="484632" y="6217920"/>
            <a:ext cx="4114800" cy="365125"/>
          </a:xfrm>
          <a:prstGeom prst="rect">
            <a:avLst/>
          </a:prstGeom>
        </p:spPr>
        <p:txBody>
          <a:bodyPr vert="horz" lIns="91440" tIns="45720" rIns="91440" bIns="45720" rtlCol="0" anchor="ctr">
            <a:noAutofit/>
          </a:bodyPr>
          <a:lstStyle>
            <a:lvl1pPr algn="l">
              <a:defRPr sz="1200">
                <a:solidFill>
                  <a:schemeClr val="accent6"/>
                </a:solidFill>
                <a:latin typeface="+mn-lt"/>
              </a:defRPr>
            </a:lvl1pPr>
          </a:lstStyle>
          <a:p>
            <a:r>
              <a:rPr lang="en-US"/>
              <a:t>Presentation title</a:t>
            </a:r>
          </a:p>
        </p:txBody>
      </p:sp>
    </p:spTree>
    <p:extLst>
      <p:ext uri="{BB962C8B-B14F-4D97-AF65-F5344CB8AC3E}">
        <p14:creationId xmlns:p14="http://schemas.microsoft.com/office/powerpoint/2010/main" val="2020574204"/>
      </p:ext>
    </p:extLst>
  </p:cSld>
  <p:clrMap bg1="lt1" tx1="dk1" bg2="lt2" tx2="dk2" accent1="accent1" accent2="accent2" accent3="accent3" accent4="accent4" accent5="accent5" accent6="accent6" hlink="hlink" folHlink="folHlink"/>
  <p:sldLayoutIdLst>
    <p:sldLayoutId id="2147483667" r:id="rId1"/>
    <p:sldLayoutId id="2147483652"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8" r:id="rId11"/>
    <p:sldLayoutId id="2147483661" r:id="rId12"/>
    <p:sldLayoutId id="2147483662" r:id="rId13"/>
    <p:sldLayoutId id="2147483663" r:id="rId14"/>
    <p:sldLayoutId id="2147483664" r:id="rId15"/>
    <p:sldLayoutId id="2147483665" r:id="rId16"/>
  </p:sldLayoutIdLst>
  <p:hf hdr="0" dt="0"/>
  <p:txStyles>
    <p:title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6"/>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032" userDrawn="1">
          <p15:clr>
            <a:srgbClr val="F26B43"/>
          </p15:clr>
        </p15:guide>
        <p15:guide id="2" pos="3840" userDrawn="1">
          <p15:clr>
            <a:srgbClr val="F26B43"/>
          </p15:clr>
        </p15:guide>
        <p15:guide id="3" pos="5640" userDrawn="1">
          <p15:clr>
            <a:srgbClr val="F26B43"/>
          </p15:clr>
        </p15:guide>
        <p15:guide id="4" pos="1656" userDrawn="1">
          <p15:clr>
            <a:srgbClr val="F26B43"/>
          </p15:clr>
        </p15:guide>
        <p15:guide id="5" pos="5208"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7.jpg"/><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15.xml"/><Relationship Id="rId4" Type="http://schemas.openxmlformats.org/officeDocument/2006/relationships/image" Target="../media/image21.jpeg"/></Relationships>
</file>

<file path=ppt/slides/_rels/slide14.xml.rels><?xml version="1.0" encoding="UTF-8" standalone="yes"?>
<Relationships xmlns="http://schemas.openxmlformats.org/package/2006/relationships"><Relationship Id="rId3" Type="http://schemas.openxmlformats.org/officeDocument/2006/relationships/hyperlink" Target="http://www.yourproject.com/" TargetMode="External"/><Relationship Id="rId2" Type="http://schemas.openxmlformats.org/officeDocument/2006/relationships/image" Target="../media/image22.jpeg"/><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10.xml"/><Relationship Id="rId1" Type="http://schemas.openxmlformats.org/officeDocument/2006/relationships/slideLayout" Target="../slideLayouts/slideLayout16.xml"/><Relationship Id="rId5" Type="http://schemas.openxmlformats.org/officeDocument/2006/relationships/image" Target="../media/image25.jpeg"/><Relationship Id="rId4" Type="http://schemas.openxmlformats.org/officeDocument/2006/relationships/image" Target="../media/image24.jpe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4.xml"/><Relationship Id="rId1" Type="http://schemas.openxmlformats.org/officeDocument/2006/relationships/slideLayout" Target="../slideLayouts/slideLayout15.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0.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xmlns="" id="{93A3B864-5E85-99D2-93E5-5CA1F4F35DC7}"/>
              </a:ext>
            </a:extLst>
          </p:cNvPr>
          <p:cNvSpPr>
            <a:spLocks noGrp="1"/>
          </p:cNvSpPr>
          <p:nvPr>
            <p:ph type="title"/>
          </p:nvPr>
        </p:nvSpPr>
        <p:spPr>
          <a:xfrm>
            <a:off x="1341492" y="1289222"/>
            <a:ext cx="6021417" cy="2139778"/>
          </a:xfrm>
        </p:spPr>
        <p:txBody>
          <a:bodyPr/>
          <a:lstStyle/>
          <a:p>
            <a:r>
              <a:rPr lang="en-US" sz="5000" dirty="0"/>
              <a:t>Four Lane Traffic Lights Using 555 Timer</a:t>
            </a:r>
          </a:p>
        </p:txBody>
      </p:sp>
      <p:sp>
        <p:nvSpPr>
          <p:cNvPr id="10" name="Freeform: Shape 11">
            <a:extLst>
              <a:ext uri="{FF2B5EF4-FFF2-40B4-BE49-F238E27FC236}">
                <a16:creationId xmlns:a16="http://schemas.microsoft.com/office/drawing/2014/main" xmlns="" id="{01A79B69-242C-3AEB-4A42-7A606A54C63A}"/>
              </a:ext>
              <a:ext uri="{C183D7F6-B498-43B3-948B-1728B52AA6E4}">
                <adec:decorative xmlns:adec="http://schemas.microsoft.com/office/drawing/2017/decorative" xmlns="" val="1"/>
              </a:ext>
            </a:extLst>
          </p:cNvPr>
          <p:cNvSpPr/>
          <p:nvPr/>
        </p:nvSpPr>
        <p:spPr>
          <a:xfrm>
            <a:off x="9857505" y="838985"/>
            <a:ext cx="1637958" cy="187385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chemeClr val="tx2">
                <a:lumMod val="50000"/>
                <a:lumOff val="50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Posterama Text SemiBold"/>
              <a:ea typeface="+mn-ea"/>
              <a:cs typeface="+mn-cs"/>
            </a:endParaRPr>
          </a:p>
        </p:txBody>
      </p:sp>
      <p:sp>
        <p:nvSpPr>
          <p:cNvPr id="14" name="Freeform: Shape 11">
            <a:extLst>
              <a:ext uri="{FF2B5EF4-FFF2-40B4-BE49-F238E27FC236}">
                <a16:creationId xmlns:a16="http://schemas.microsoft.com/office/drawing/2014/main" xmlns="" id="{E5D4DE6D-89C8-6FFF-287D-3F3BAD416CA1}"/>
              </a:ext>
              <a:ext uri="{C183D7F6-B498-43B3-948B-1728B52AA6E4}">
                <adec:decorative xmlns:adec="http://schemas.microsoft.com/office/drawing/2017/decorative" xmlns="" val="1"/>
              </a:ext>
            </a:extLst>
          </p:cNvPr>
          <p:cNvSpPr/>
          <p:nvPr/>
        </p:nvSpPr>
        <p:spPr>
          <a:xfrm>
            <a:off x="5974436" y="3694919"/>
            <a:ext cx="1637958" cy="187385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60000"/>
              <a:lumOff val="40000"/>
              <a:alpha val="50196"/>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Posterama Text SemiBold"/>
              <a:ea typeface="+mn-ea"/>
              <a:cs typeface="+mn-cs"/>
            </a:endParaRPr>
          </a:p>
        </p:txBody>
      </p:sp>
      <p:pic>
        <p:nvPicPr>
          <p:cNvPr id="8" name="Picture Placeholder 7" descr="A traffic light with different colored lights&#10;&#10;AI-generated content may be incorrect.">
            <a:extLst>
              <a:ext uri="{FF2B5EF4-FFF2-40B4-BE49-F238E27FC236}">
                <a16:creationId xmlns:a16="http://schemas.microsoft.com/office/drawing/2014/main" xmlns="" id="{51170D3E-9306-B3A3-5DCD-F9F7762EC246}"/>
              </a:ext>
            </a:extLst>
          </p:cNvPr>
          <p:cNvPicPr>
            <a:picLocks noGrp="1" noChangeAspect="1"/>
          </p:cNvPicPr>
          <p:nvPr>
            <p:ph type="pic" sz="quarter" idx="47"/>
          </p:nvPr>
        </p:nvPicPr>
        <p:blipFill>
          <a:blip r:embed="rId3"/>
          <a:srcRect l="6518" r="6518"/>
          <a:stretch>
            <a:fillRect/>
          </a:stretch>
        </p:blipFill>
        <p:spPr/>
      </p:pic>
      <p:graphicFrame>
        <p:nvGraphicFramePr>
          <p:cNvPr id="4" name="Table 3"/>
          <p:cNvGraphicFramePr>
            <a:graphicFrameLocks noGrp="1"/>
          </p:cNvGraphicFramePr>
          <p:nvPr>
            <p:extLst>
              <p:ext uri="{D42A27DB-BD31-4B8C-83A1-F6EECF244321}">
                <p14:modId xmlns:p14="http://schemas.microsoft.com/office/powerpoint/2010/main" val="2895195733"/>
              </p:ext>
            </p:extLst>
          </p:nvPr>
        </p:nvGraphicFramePr>
        <p:xfrm>
          <a:off x="942642" y="4049858"/>
          <a:ext cx="4389120" cy="1872615"/>
        </p:xfrm>
        <a:graphic>
          <a:graphicData uri="http://schemas.openxmlformats.org/drawingml/2006/table">
            <a:tbl>
              <a:tblPr firstRow="1" firstCol="1" bandRow="1">
                <a:tableStyleId>{69C7853C-536D-4A76-A0AE-DD22124D55A5}</a:tableStyleId>
              </a:tblPr>
              <a:tblGrid>
                <a:gridCol w="2126615"/>
                <a:gridCol w="2262505"/>
              </a:tblGrid>
              <a:tr h="269240">
                <a:tc>
                  <a:txBody>
                    <a:bodyPr/>
                    <a:lstStyle/>
                    <a:p>
                      <a:pPr marL="367030" marR="0" indent="0" algn="l">
                        <a:lnSpc>
                          <a:spcPct val="115000"/>
                        </a:lnSpc>
                        <a:spcBef>
                          <a:spcPts val="0"/>
                        </a:spcBef>
                        <a:spcAft>
                          <a:spcPts val="0"/>
                        </a:spcAft>
                      </a:pPr>
                      <a:r>
                        <a:rPr lang="en-US" sz="1200" dirty="0" smtClean="0">
                          <a:effectLst/>
                        </a:rPr>
                        <a:t>           </a:t>
                      </a:r>
                      <a:r>
                        <a:rPr lang="en-US" sz="1200" dirty="0" smtClean="0">
                          <a:solidFill>
                            <a:schemeClr val="tx1"/>
                          </a:solidFill>
                          <a:effectLst/>
                        </a:rPr>
                        <a:t>Name</a:t>
                      </a:r>
                      <a:endParaRPr lang="en-US" sz="1200" dirty="0">
                        <a:solidFill>
                          <a:schemeClr val="tx1"/>
                        </a:solidFill>
                        <a:effectLst/>
                        <a:latin typeface="+mj-lt"/>
                        <a:ea typeface="Times New Roman" panose="02020603050405020304" pitchFamily="18" charset="0"/>
                        <a:cs typeface="Times New Roman" panose="02020603050405020304" pitchFamily="18" charset="0"/>
                      </a:endParaRPr>
                    </a:p>
                  </a:txBody>
                  <a:tcPr marL="0" marR="73025" marT="0" marB="0"/>
                </a:tc>
                <a:tc>
                  <a:txBody>
                    <a:bodyPr/>
                    <a:lstStyle/>
                    <a:p>
                      <a:pPr marL="0" marR="0" indent="0" algn="ctr">
                        <a:lnSpc>
                          <a:spcPct val="115000"/>
                        </a:lnSpc>
                        <a:spcBef>
                          <a:spcPts val="0"/>
                        </a:spcBef>
                        <a:spcAft>
                          <a:spcPts val="0"/>
                        </a:spcAft>
                      </a:pPr>
                      <a:r>
                        <a:rPr lang="en-US" sz="1200" dirty="0" smtClean="0">
                          <a:solidFill>
                            <a:schemeClr val="tx1"/>
                          </a:solidFill>
                          <a:effectLst/>
                        </a:rPr>
                        <a:t>ID</a:t>
                      </a:r>
                      <a:endParaRPr lang="en-US" sz="1200" dirty="0">
                        <a:solidFill>
                          <a:schemeClr val="tx1"/>
                        </a:solidFill>
                        <a:effectLst/>
                        <a:latin typeface="+mj-lt"/>
                        <a:ea typeface="Times New Roman" panose="02020603050405020304" pitchFamily="18" charset="0"/>
                        <a:cs typeface="Times New Roman" panose="02020603050405020304" pitchFamily="18" charset="0"/>
                      </a:endParaRPr>
                    </a:p>
                  </a:txBody>
                  <a:tcPr marL="0" marR="73025" marT="0" marB="0"/>
                </a:tc>
              </a:tr>
              <a:tr h="269240">
                <a:tc>
                  <a:txBody>
                    <a:bodyPr/>
                    <a:lstStyle/>
                    <a:p>
                      <a:pPr marL="367030" marR="0" indent="0">
                        <a:lnSpc>
                          <a:spcPct val="115000"/>
                        </a:lnSpc>
                        <a:spcBef>
                          <a:spcPts val="0"/>
                        </a:spcBef>
                        <a:spcAft>
                          <a:spcPts val="0"/>
                        </a:spcAft>
                      </a:pPr>
                      <a:r>
                        <a:rPr lang="en-US" sz="1200" dirty="0" err="1">
                          <a:effectLst/>
                        </a:rPr>
                        <a:t>Anik</a:t>
                      </a:r>
                      <a:r>
                        <a:rPr lang="en-US" sz="1200" dirty="0">
                          <a:effectLst/>
                        </a:rPr>
                        <a:t> Deb Biswas  </a:t>
                      </a:r>
                      <a:endParaRPr lang="en-US" sz="1200" dirty="0">
                        <a:solidFill>
                          <a:schemeClr val="tx1"/>
                        </a:solidFill>
                        <a:effectLst/>
                        <a:latin typeface="+mj-lt"/>
                        <a:ea typeface="Times New Roman" panose="02020603050405020304" pitchFamily="18" charset="0"/>
                        <a:cs typeface="Times New Roman" panose="02020603050405020304" pitchFamily="18" charset="0"/>
                      </a:endParaRPr>
                    </a:p>
                  </a:txBody>
                  <a:tcPr marL="0" marR="73025" marT="0" marB="0"/>
                </a:tc>
                <a:tc>
                  <a:txBody>
                    <a:bodyPr/>
                    <a:lstStyle/>
                    <a:p>
                      <a:pPr marL="0" marR="0" indent="0" algn="ctr">
                        <a:lnSpc>
                          <a:spcPct val="115000"/>
                        </a:lnSpc>
                        <a:spcBef>
                          <a:spcPts val="0"/>
                        </a:spcBef>
                        <a:spcAft>
                          <a:spcPts val="0"/>
                        </a:spcAft>
                      </a:pPr>
                      <a:r>
                        <a:rPr lang="en-US" sz="1200" dirty="0" smtClean="0">
                          <a:effectLst/>
                        </a:rPr>
                        <a:t>          23-53889-3  </a:t>
                      </a:r>
                      <a:r>
                        <a:rPr lang="en-US" sz="1200" dirty="0">
                          <a:effectLst/>
                        </a:rPr>
                        <a:t>	 </a:t>
                      </a:r>
                      <a:endParaRPr lang="en-US" sz="1200" dirty="0">
                        <a:solidFill>
                          <a:schemeClr val="tx1"/>
                        </a:solidFill>
                        <a:effectLst/>
                        <a:latin typeface="+mj-lt"/>
                        <a:ea typeface="Times New Roman" panose="02020603050405020304" pitchFamily="18" charset="0"/>
                        <a:cs typeface="Times New Roman" panose="02020603050405020304" pitchFamily="18" charset="0"/>
                      </a:endParaRPr>
                    </a:p>
                  </a:txBody>
                  <a:tcPr marL="0" marR="73025" marT="0" marB="0"/>
                </a:tc>
              </a:tr>
              <a:tr h="267335">
                <a:tc>
                  <a:txBody>
                    <a:bodyPr/>
                    <a:lstStyle/>
                    <a:p>
                      <a:pPr marL="205740" marR="0" indent="0">
                        <a:lnSpc>
                          <a:spcPct val="115000"/>
                        </a:lnSpc>
                        <a:spcBef>
                          <a:spcPts val="0"/>
                        </a:spcBef>
                        <a:spcAft>
                          <a:spcPts val="0"/>
                        </a:spcAft>
                      </a:pPr>
                      <a:r>
                        <a:rPr lang="en-US" sz="1200" dirty="0" err="1">
                          <a:effectLst/>
                        </a:rPr>
                        <a:t>Tasnima</a:t>
                      </a:r>
                      <a:r>
                        <a:rPr lang="en-US" sz="1200" dirty="0">
                          <a:effectLst/>
                        </a:rPr>
                        <a:t> </a:t>
                      </a:r>
                      <a:r>
                        <a:rPr lang="en-US" sz="1200" dirty="0" err="1">
                          <a:effectLst/>
                        </a:rPr>
                        <a:t>Abedin</a:t>
                      </a:r>
                      <a:r>
                        <a:rPr lang="en-US" sz="1200" dirty="0">
                          <a:effectLst/>
                        </a:rPr>
                        <a:t> Diya  </a:t>
                      </a:r>
                      <a:endParaRPr lang="en-US" sz="1200" dirty="0">
                        <a:solidFill>
                          <a:schemeClr val="tx1"/>
                        </a:solidFill>
                        <a:effectLst/>
                        <a:latin typeface="+mj-lt"/>
                        <a:ea typeface="Times New Roman" panose="02020603050405020304" pitchFamily="18" charset="0"/>
                        <a:cs typeface="Times New Roman" panose="02020603050405020304" pitchFamily="18" charset="0"/>
                      </a:endParaRPr>
                    </a:p>
                  </a:txBody>
                  <a:tcPr marL="0" marR="73025" marT="0" marB="0"/>
                </a:tc>
                <a:tc>
                  <a:txBody>
                    <a:bodyPr/>
                    <a:lstStyle/>
                    <a:p>
                      <a:pPr marL="0" marR="0" indent="0" algn="ctr">
                        <a:lnSpc>
                          <a:spcPct val="115000"/>
                        </a:lnSpc>
                        <a:spcBef>
                          <a:spcPts val="0"/>
                        </a:spcBef>
                        <a:spcAft>
                          <a:spcPts val="0"/>
                        </a:spcAft>
                      </a:pPr>
                      <a:r>
                        <a:rPr lang="en-US" sz="1200" dirty="0">
                          <a:effectLst/>
                        </a:rPr>
                        <a:t>23-53890-3  	 </a:t>
                      </a:r>
                      <a:endParaRPr lang="en-US" sz="1200" dirty="0">
                        <a:solidFill>
                          <a:schemeClr val="tx1"/>
                        </a:solidFill>
                        <a:effectLst/>
                        <a:latin typeface="+mj-lt"/>
                        <a:ea typeface="Times New Roman" panose="02020603050405020304" pitchFamily="18" charset="0"/>
                        <a:cs typeface="Times New Roman" panose="02020603050405020304" pitchFamily="18" charset="0"/>
                      </a:endParaRPr>
                    </a:p>
                  </a:txBody>
                  <a:tcPr marL="0" marR="73025" marT="0" marB="0"/>
                </a:tc>
              </a:tr>
              <a:tr h="267335">
                <a:tc>
                  <a:txBody>
                    <a:bodyPr/>
                    <a:lstStyle/>
                    <a:p>
                      <a:pPr marL="196850" marR="0" indent="0">
                        <a:lnSpc>
                          <a:spcPct val="115000"/>
                        </a:lnSpc>
                        <a:spcBef>
                          <a:spcPts val="0"/>
                        </a:spcBef>
                        <a:spcAft>
                          <a:spcPts val="0"/>
                        </a:spcAft>
                      </a:pPr>
                      <a:r>
                        <a:rPr lang="en-US" sz="1200" dirty="0">
                          <a:effectLst/>
                        </a:rPr>
                        <a:t>Maria Rahman Trisha  </a:t>
                      </a:r>
                      <a:endParaRPr lang="en-US" sz="1200" dirty="0">
                        <a:solidFill>
                          <a:schemeClr val="tx1"/>
                        </a:solidFill>
                        <a:effectLst/>
                        <a:latin typeface="+mj-lt"/>
                        <a:ea typeface="Times New Roman" panose="02020603050405020304" pitchFamily="18" charset="0"/>
                        <a:cs typeface="Times New Roman" panose="02020603050405020304" pitchFamily="18" charset="0"/>
                      </a:endParaRPr>
                    </a:p>
                  </a:txBody>
                  <a:tcPr marL="0" marR="73025" marT="0" marB="0"/>
                </a:tc>
                <a:tc>
                  <a:txBody>
                    <a:bodyPr/>
                    <a:lstStyle/>
                    <a:p>
                      <a:pPr marL="0" marR="0" indent="0" algn="ctr">
                        <a:lnSpc>
                          <a:spcPct val="115000"/>
                        </a:lnSpc>
                        <a:spcBef>
                          <a:spcPts val="0"/>
                        </a:spcBef>
                        <a:spcAft>
                          <a:spcPts val="0"/>
                        </a:spcAft>
                      </a:pPr>
                      <a:r>
                        <a:rPr lang="en-US" sz="1200" dirty="0">
                          <a:effectLst/>
                        </a:rPr>
                        <a:t>23-53886-3  	 </a:t>
                      </a:r>
                      <a:endParaRPr lang="en-US" sz="1200" dirty="0">
                        <a:solidFill>
                          <a:schemeClr val="tx1"/>
                        </a:solidFill>
                        <a:effectLst/>
                        <a:latin typeface="+mj-lt"/>
                        <a:ea typeface="Times New Roman" panose="02020603050405020304" pitchFamily="18" charset="0"/>
                        <a:cs typeface="Times New Roman" panose="02020603050405020304" pitchFamily="18" charset="0"/>
                      </a:endParaRPr>
                    </a:p>
                  </a:txBody>
                  <a:tcPr marL="0" marR="73025" marT="0" marB="0"/>
                </a:tc>
              </a:tr>
              <a:tr h="264795">
                <a:tc>
                  <a:txBody>
                    <a:bodyPr/>
                    <a:lstStyle/>
                    <a:p>
                      <a:pPr marL="377825" marR="0" indent="0">
                        <a:lnSpc>
                          <a:spcPct val="115000"/>
                        </a:lnSpc>
                        <a:spcBef>
                          <a:spcPts val="0"/>
                        </a:spcBef>
                        <a:spcAft>
                          <a:spcPts val="0"/>
                        </a:spcAft>
                      </a:pPr>
                      <a:r>
                        <a:rPr lang="en-US" sz="1200">
                          <a:effectLst/>
                        </a:rPr>
                        <a:t>Raisa Tasrin Ridi  </a:t>
                      </a:r>
                      <a:endParaRPr lang="en-US" sz="1200">
                        <a:solidFill>
                          <a:schemeClr val="tx1"/>
                        </a:solidFill>
                        <a:effectLst/>
                        <a:latin typeface="+mj-lt"/>
                        <a:ea typeface="Times New Roman" panose="02020603050405020304" pitchFamily="18" charset="0"/>
                        <a:cs typeface="Times New Roman" panose="02020603050405020304" pitchFamily="18" charset="0"/>
                      </a:endParaRPr>
                    </a:p>
                  </a:txBody>
                  <a:tcPr marL="0" marR="73025" marT="0" marB="0"/>
                </a:tc>
                <a:tc>
                  <a:txBody>
                    <a:bodyPr/>
                    <a:lstStyle/>
                    <a:p>
                      <a:pPr marL="0" marR="0" indent="0" algn="ctr">
                        <a:lnSpc>
                          <a:spcPct val="115000"/>
                        </a:lnSpc>
                        <a:spcBef>
                          <a:spcPts val="0"/>
                        </a:spcBef>
                        <a:spcAft>
                          <a:spcPts val="0"/>
                        </a:spcAft>
                      </a:pPr>
                      <a:r>
                        <a:rPr lang="en-US" sz="1200" dirty="0">
                          <a:effectLst/>
                        </a:rPr>
                        <a:t>23-53888-3  	 </a:t>
                      </a:r>
                      <a:endParaRPr lang="en-US" sz="1200" dirty="0">
                        <a:solidFill>
                          <a:schemeClr val="tx1"/>
                        </a:solidFill>
                        <a:effectLst/>
                        <a:latin typeface="+mj-lt"/>
                        <a:ea typeface="Times New Roman" panose="02020603050405020304" pitchFamily="18" charset="0"/>
                        <a:cs typeface="Times New Roman" panose="02020603050405020304" pitchFamily="18" charset="0"/>
                      </a:endParaRPr>
                    </a:p>
                  </a:txBody>
                  <a:tcPr marL="0" marR="73025" marT="0" marB="0"/>
                </a:tc>
              </a:tr>
              <a:tr h="267335">
                <a:tc>
                  <a:txBody>
                    <a:bodyPr/>
                    <a:lstStyle/>
                    <a:p>
                      <a:pPr marL="367030" marR="0" indent="0">
                        <a:lnSpc>
                          <a:spcPct val="115000"/>
                        </a:lnSpc>
                        <a:spcBef>
                          <a:spcPts val="0"/>
                        </a:spcBef>
                        <a:spcAft>
                          <a:spcPts val="0"/>
                        </a:spcAft>
                      </a:pPr>
                      <a:r>
                        <a:rPr lang="en-US" sz="1200" dirty="0" err="1">
                          <a:effectLst/>
                        </a:rPr>
                        <a:t>Niharika</a:t>
                      </a:r>
                      <a:r>
                        <a:rPr lang="en-US" sz="1200" dirty="0">
                          <a:effectLst/>
                        </a:rPr>
                        <a:t> Ibrahim  </a:t>
                      </a:r>
                      <a:endParaRPr lang="en-US" sz="1200" dirty="0">
                        <a:solidFill>
                          <a:schemeClr val="tx1"/>
                        </a:solidFill>
                        <a:effectLst/>
                        <a:latin typeface="+mj-lt"/>
                        <a:ea typeface="Times New Roman" panose="02020603050405020304" pitchFamily="18" charset="0"/>
                        <a:cs typeface="Times New Roman" panose="02020603050405020304" pitchFamily="18" charset="0"/>
                      </a:endParaRPr>
                    </a:p>
                  </a:txBody>
                  <a:tcPr marL="0" marR="73025" marT="0" marB="0"/>
                </a:tc>
                <a:tc>
                  <a:txBody>
                    <a:bodyPr/>
                    <a:lstStyle/>
                    <a:p>
                      <a:pPr marL="7620" marR="0" indent="0" algn="ctr">
                        <a:lnSpc>
                          <a:spcPct val="115000"/>
                        </a:lnSpc>
                        <a:spcBef>
                          <a:spcPts val="0"/>
                        </a:spcBef>
                        <a:spcAft>
                          <a:spcPts val="0"/>
                        </a:spcAft>
                      </a:pPr>
                      <a:r>
                        <a:rPr lang="en-US" sz="1200" dirty="0">
                          <a:effectLst/>
                        </a:rPr>
                        <a:t>23-50785-1  	 </a:t>
                      </a:r>
                      <a:endParaRPr lang="en-US" sz="1200" dirty="0">
                        <a:solidFill>
                          <a:schemeClr val="tx1"/>
                        </a:solidFill>
                        <a:effectLst/>
                        <a:latin typeface="+mj-lt"/>
                        <a:ea typeface="Times New Roman" panose="02020603050405020304" pitchFamily="18" charset="0"/>
                        <a:cs typeface="Times New Roman" panose="02020603050405020304" pitchFamily="18" charset="0"/>
                      </a:endParaRPr>
                    </a:p>
                  </a:txBody>
                  <a:tcPr marL="0" marR="73025" marT="0" marB="0"/>
                </a:tc>
              </a:tr>
              <a:tr h="267335">
                <a:tc>
                  <a:txBody>
                    <a:bodyPr/>
                    <a:lstStyle/>
                    <a:p>
                      <a:pPr marL="367030" marR="0" indent="0" algn="l" defTabSz="914400" rtl="0" eaLnBrk="1" fontAlgn="auto" latinLnBrk="0" hangingPunct="1">
                        <a:lnSpc>
                          <a:spcPct val="115000"/>
                        </a:lnSpc>
                        <a:spcBef>
                          <a:spcPts val="0"/>
                        </a:spcBef>
                        <a:spcAft>
                          <a:spcPts val="0"/>
                        </a:spcAft>
                        <a:buClrTx/>
                        <a:buSzTx/>
                        <a:buFontTx/>
                        <a:buNone/>
                        <a:tabLst/>
                        <a:defRPr/>
                      </a:pPr>
                      <a:r>
                        <a:rPr lang="en-US" sz="1200" kern="1200" dirty="0" err="1" smtClean="0">
                          <a:effectLst/>
                        </a:rPr>
                        <a:t>Naimul</a:t>
                      </a:r>
                      <a:r>
                        <a:rPr lang="en-US" sz="1200" kern="1200" dirty="0" smtClean="0">
                          <a:effectLst/>
                        </a:rPr>
                        <a:t> Hassan 	</a:t>
                      </a:r>
                      <a:endParaRPr lang="en-US" sz="1200" dirty="0">
                        <a:solidFill>
                          <a:schemeClr val="tx1"/>
                        </a:solidFill>
                        <a:effectLst/>
                        <a:latin typeface="+mj-lt"/>
                        <a:ea typeface="Times New Roman" panose="02020603050405020304" pitchFamily="18" charset="0"/>
                        <a:cs typeface="Times New Roman" panose="02020603050405020304" pitchFamily="18" charset="0"/>
                      </a:endParaRPr>
                    </a:p>
                  </a:txBody>
                  <a:tcPr marL="0" marR="73025" marT="0" marB="0"/>
                </a:tc>
                <a:tc>
                  <a:txBody>
                    <a:bodyPr/>
                    <a:lstStyle/>
                    <a:p>
                      <a:pPr marL="367030" marR="0" indent="0" algn="ctr" defTabSz="914400" rtl="0" eaLnBrk="1" fontAlgn="auto" latinLnBrk="0" hangingPunct="1">
                        <a:lnSpc>
                          <a:spcPct val="115000"/>
                        </a:lnSpc>
                        <a:spcBef>
                          <a:spcPts val="0"/>
                        </a:spcBef>
                        <a:spcAft>
                          <a:spcPts val="0"/>
                        </a:spcAft>
                        <a:buClrTx/>
                        <a:buSzTx/>
                        <a:buFontTx/>
                        <a:buNone/>
                        <a:tabLst/>
                        <a:defRPr/>
                      </a:pPr>
                      <a:r>
                        <a:rPr lang="en-US" sz="1200" kern="1200" dirty="0" smtClean="0">
                          <a:effectLst/>
                        </a:rPr>
                        <a:t>  23-54173-3 	  </a:t>
                      </a:r>
                      <a:endParaRPr lang="en-US" sz="1200" b="1" kern="1200" dirty="0" smtClean="0">
                        <a:solidFill>
                          <a:schemeClr val="tx1"/>
                        </a:solidFill>
                        <a:effectLst/>
                        <a:latin typeface="+mj-lt"/>
                        <a:ea typeface="+mn-ea"/>
                        <a:cs typeface="+mn-cs"/>
                      </a:endParaRPr>
                    </a:p>
                  </a:txBody>
                  <a:tcPr marL="0" marR="73025" marT="0" marB="0"/>
                </a:tc>
              </a:tr>
            </a:tbl>
          </a:graphicData>
        </a:graphic>
      </p:graphicFrame>
    </p:spTree>
    <p:extLst>
      <p:ext uri="{BB962C8B-B14F-4D97-AF65-F5344CB8AC3E}">
        <p14:creationId xmlns:p14="http://schemas.microsoft.com/office/powerpoint/2010/main" val="389844792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xmlns="" id="{768E043E-6CE7-382D-DD92-E240F86F883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xmlns="" id="{76D03ECC-4F85-64F9-F8F8-99E95A1CAECA}"/>
              </a:ext>
            </a:extLst>
          </p:cNvPr>
          <p:cNvSpPr>
            <a:spLocks noGrp="1"/>
          </p:cNvSpPr>
          <p:nvPr>
            <p:ph type="title"/>
          </p:nvPr>
        </p:nvSpPr>
        <p:spPr/>
        <p:txBody>
          <a:bodyPr/>
          <a:lstStyle/>
          <a:p>
            <a:r>
              <a:rPr lang="en-US"/>
              <a:t>Simulation</a:t>
            </a:r>
          </a:p>
        </p:txBody>
      </p:sp>
      <p:sp>
        <p:nvSpPr>
          <p:cNvPr id="4" name="Text Placeholder 3">
            <a:extLst>
              <a:ext uri="{FF2B5EF4-FFF2-40B4-BE49-F238E27FC236}">
                <a16:creationId xmlns:a16="http://schemas.microsoft.com/office/drawing/2014/main" xmlns="" id="{FCD547AA-6E1B-34FB-73C7-225B43547810}"/>
              </a:ext>
            </a:extLst>
          </p:cNvPr>
          <p:cNvSpPr>
            <a:spLocks noGrp="1"/>
          </p:cNvSpPr>
          <p:nvPr>
            <p:ph type="body" sz="quarter" idx="27"/>
          </p:nvPr>
        </p:nvSpPr>
        <p:spPr/>
        <p:txBody>
          <a:bodyPr/>
          <a:lstStyle/>
          <a:p>
            <a:endParaRPr lang="en-US"/>
          </a:p>
        </p:txBody>
      </p:sp>
      <p:sp>
        <p:nvSpPr>
          <p:cNvPr id="5" name="Text Placeholder 4">
            <a:extLst>
              <a:ext uri="{FF2B5EF4-FFF2-40B4-BE49-F238E27FC236}">
                <a16:creationId xmlns:a16="http://schemas.microsoft.com/office/drawing/2014/main" xmlns="" id="{898E7988-3A4A-07F6-51D6-A14326C7870D}"/>
              </a:ext>
            </a:extLst>
          </p:cNvPr>
          <p:cNvSpPr>
            <a:spLocks noGrp="1"/>
          </p:cNvSpPr>
          <p:nvPr>
            <p:ph type="body" sz="quarter" idx="28"/>
          </p:nvPr>
        </p:nvSpPr>
        <p:spPr>
          <a:xfrm>
            <a:off x="164984" y="5759762"/>
            <a:ext cx="2098038" cy="506399"/>
          </a:xfrm>
        </p:spPr>
        <p:txBody>
          <a:bodyPr/>
          <a:lstStyle/>
          <a:p>
            <a:endParaRPr lang="en-US"/>
          </a:p>
        </p:txBody>
      </p:sp>
      <p:sp>
        <p:nvSpPr>
          <p:cNvPr id="7" name="Text Placeholder 6">
            <a:extLst>
              <a:ext uri="{FF2B5EF4-FFF2-40B4-BE49-F238E27FC236}">
                <a16:creationId xmlns:a16="http://schemas.microsoft.com/office/drawing/2014/main" xmlns="" id="{6725DC80-114C-5A3C-1824-C9C04B88BE44}"/>
              </a:ext>
            </a:extLst>
          </p:cNvPr>
          <p:cNvSpPr>
            <a:spLocks noGrp="1"/>
          </p:cNvSpPr>
          <p:nvPr>
            <p:ph type="body" sz="quarter" idx="54"/>
          </p:nvPr>
        </p:nvSpPr>
        <p:spPr/>
        <p:txBody>
          <a:bodyPr/>
          <a:lstStyle/>
          <a:p>
            <a:endParaRPr lang="en-US"/>
          </a:p>
        </p:txBody>
      </p:sp>
      <p:sp>
        <p:nvSpPr>
          <p:cNvPr id="8" name="Text Placeholder 7">
            <a:extLst>
              <a:ext uri="{FF2B5EF4-FFF2-40B4-BE49-F238E27FC236}">
                <a16:creationId xmlns:a16="http://schemas.microsoft.com/office/drawing/2014/main" xmlns="" id="{DF8744A6-FEE8-90B4-B55C-3617CB083637}"/>
              </a:ext>
            </a:extLst>
          </p:cNvPr>
          <p:cNvSpPr>
            <a:spLocks noGrp="1"/>
          </p:cNvSpPr>
          <p:nvPr>
            <p:ph type="body" sz="quarter" idx="55"/>
          </p:nvPr>
        </p:nvSpPr>
        <p:spPr/>
        <p:txBody>
          <a:bodyPr/>
          <a:lstStyle/>
          <a:p>
            <a:endParaRPr lang="en-US"/>
          </a:p>
        </p:txBody>
      </p:sp>
      <p:sp>
        <p:nvSpPr>
          <p:cNvPr id="10" name="Text Placeholder 9">
            <a:extLst>
              <a:ext uri="{FF2B5EF4-FFF2-40B4-BE49-F238E27FC236}">
                <a16:creationId xmlns:a16="http://schemas.microsoft.com/office/drawing/2014/main" xmlns="" id="{45E4830B-A004-09F4-E1CE-B9504ACA217A}"/>
              </a:ext>
            </a:extLst>
          </p:cNvPr>
          <p:cNvSpPr>
            <a:spLocks noGrp="1"/>
          </p:cNvSpPr>
          <p:nvPr>
            <p:ph type="body" sz="quarter" idx="52"/>
          </p:nvPr>
        </p:nvSpPr>
        <p:spPr/>
        <p:txBody>
          <a:bodyPr/>
          <a:lstStyle/>
          <a:p>
            <a:endParaRPr lang="en-US"/>
          </a:p>
        </p:txBody>
      </p:sp>
      <p:sp>
        <p:nvSpPr>
          <p:cNvPr id="11" name="Text Placeholder 10">
            <a:extLst>
              <a:ext uri="{FF2B5EF4-FFF2-40B4-BE49-F238E27FC236}">
                <a16:creationId xmlns:a16="http://schemas.microsoft.com/office/drawing/2014/main" xmlns="" id="{0C1C463C-1D2A-5F2B-E586-DB81AAEB2162}"/>
              </a:ext>
            </a:extLst>
          </p:cNvPr>
          <p:cNvSpPr>
            <a:spLocks noGrp="1"/>
          </p:cNvSpPr>
          <p:nvPr>
            <p:ph type="body" sz="quarter" idx="53"/>
          </p:nvPr>
        </p:nvSpPr>
        <p:spPr/>
        <p:txBody>
          <a:bodyPr/>
          <a:lstStyle/>
          <a:p>
            <a:endParaRPr lang="en-US"/>
          </a:p>
        </p:txBody>
      </p:sp>
      <p:sp>
        <p:nvSpPr>
          <p:cNvPr id="13" name="Text Placeholder 12">
            <a:extLst>
              <a:ext uri="{FF2B5EF4-FFF2-40B4-BE49-F238E27FC236}">
                <a16:creationId xmlns:a16="http://schemas.microsoft.com/office/drawing/2014/main" xmlns="" id="{A8E72C37-C217-641E-AC9F-F9ABE5D50485}"/>
              </a:ext>
            </a:extLst>
          </p:cNvPr>
          <p:cNvSpPr>
            <a:spLocks noGrp="1"/>
          </p:cNvSpPr>
          <p:nvPr>
            <p:ph type="body" sz="quarter" idx="56"/>
          </p:nvPr>
        </p:nvSpPr>
        <p:spPr/>
        <p:txBody>
          <a:bodyPr/>
          <a:lstStyle/>
          <a:p>
            <a:endParaRPr lang="en-US"/>
          </a:p>
        </p:txBody>
      </p:sp>
      <p:sp>
        <p:nvSpPr>
          <p:cNvPr id="14" name="Text Placeholder 13">
            <a:extLst>
              <a:ext uri="{FF2B5EF4-FFF2-40B4-BE49-F238E27FC236}">
                <a16:creationId xmlns:a16="http://schemas.microsoft.com/office/drawing/2014/main" xmlns="" id="{E541F060-0AB6-AD50-334C-951C0C65A535}"/>
              </a:ext>
            </a:extLst>
          </p:cNvPr>
          <p:cNvSpPr>
            <a:spLocks noGrp="1"/>
          </p:cNvSpPr>
          <p:nvPr>
            <p:ph type="body" sz="quarter" idx="57"/>
          </p:nvPr>
        </p:nvSpPr>
        <p:spPr/>
        <p:txBody>
          <a:bodyPr/>
          <a:lstStyle/>
          <a:p>
            <a:endParaRPr lang="en-US"/>
          </a:p>
        </p:txBody>
      </p:sp>
      <p:sp>
        <p:nvSpPr>
          <p:cNvPr id="15" name="Footer Placeholder 14">
            <a:extLst>
              <a:ext uri="{FF2B5EF4-FFF2-40B4-BE49-F238E27FC236}">
                <a16:creationId xmlns:a16="http://schemas.microsoft.com/office/drawing/2014/main" xmlns="" id="{2B85B0BB-3B61-146E-9A0A-A69EC51A02E0}"/>
              </a:ext>
            </a:extLst>
          </p:cNvPr>
          <p:cNvSpPr>
            <a:spLocks noGrp="1"/>
          </p:cNvSpPr>
          <p:nvPr>
            <p:ph type="ftr" sz="quarter" idx="58"/>
          </p:nvPr>
        </p:nvSpPr>
        <p:spPr/>
        <p:txBody>
          <a:bodyPr/>
          <a:lstStyle/>
          <a:p>
            <a:endParaRPr lang="en-US"/>
          </a:p>
        </p:txBody>
      </p:sp>
      <p:sp>
        <p:nvSpPr>
          <p:cNvPr id="16" name="Slide Number Placeholder 15">
            <a:extLst>
              <a:ext uri="{FF2B5EF4-FFF2-40B4-BE49-F238E27FC236}">
                <a16:creationId xmlns:a16="http://schemas.microsoft.com/office/drawing/2014/main" xmlns="" id="{B7D5E079-1D14-15E4-9BCD-575C7976D225}"/>
              </a:ext>
            </a:extLst>
          </p:cNvPr>
          <p:cNvSpPr>
            <a:spLocks noGrp="1"/>
          </p:cNvSpPr>
          <p:nvPr>
            <p:ph type="sldNum" sz="quarter" idx="59"/>
          </p:nvPr>
        </p:nvSpPr>
        <p:spPr/>
        <p:txBody>
          <a:bodyPr/>
          <a:lstStyle/>
          <a:p>
            <a:fld id="{47FEACEE-25B4-4A2D-B147-27296E36371D}" type="slidenum">
              <a:rPr lang="en-US" altLang="zh-CN" smtClean="0"/>
              <a:pPr/>
              <a:t>10</a:t>
            </a:fld>
            <a:endParaRPr lang="en-US" altLang="zh-CN"/>
          </a:p>
        </p:txBody>
      </p:sp>
      <p:sp>
        <p:nvSpPr>
          <p:cNvPr id="17" name="TextBox 16">
            <a:extLst>
              <a:ext uri="{FF2B5EF4-FFF2-40B4-BE49-F238E27FC236}">
                <a16:creationId xmlns:a16="http://schemas.microsoft.com/office/drawing/2014/main" xmlns="" id="{52EF10E4-1FCC-40E4-773F-58249D6AA4F9}"/>
              </a:ext>
            </a:extLst>
          </p:cNvPr>
          <p:cNvSpPr txBox="1"/>
          <p:nvPr/>
        </p:nvSpPr>
        <p:spPr>
          <a:xfrm>
            <a:off x="2483738" y="5643629"/>
            <a:ext cx="846771" cy="400110"/>
          </a:xfrm>
          <a:prstGeom prst="rect">
            <a:avLst/>
          </a:prstGeom>
        </p:spPr>
        <p:txBody>
          <a:bodyPr wrap="none" rtlCol="0">
            <a:spAutoFit/>
          </a:bodyPr>
          <a:lstStyle/>
          <a:p>
            <a:pPr marL="0" indent="0" algn="ctr">
              <a:lnSpc>
                <a:spcPct val="100000"/>
              </a:lnSpc>
              <a:spcBef>
                <a:spcPts val="0"/>
              </a:spcBef>
              <a:buFontTx/>
              <a:buNone/>
            </a:pPr>
            <a:r>
              <a:rPr lang="en-US" sz="2000" b="1">
                <a:latin typeface="+mj-lt"/>
                <a:ea typeface="微软雅黑"/>
                <a:cs typeface="Posterama" panose="020B0504020200020000" pitchFamily="34" charset="0"/>
              </a:rPr>
              <a:t>Step 3</a:t>
            </a:r>
          </a:p>
        </p:txBody>
      </p:sp>
      <p:sp>
        <p:nvSpPr>
          <p:cNvPr id="18" name="TextBox 17">
            <a:extLst>
              <a:ext uri="{FF2B5EF4-FFF2-40B4-BE49-F238E27FC236}">
                <a16:creationId xmlns:a16="http://schemas.microsoft.com/office/drawing/2014/main" xmlns="" id="{87C48BB8-3914-2C60-FEF1-BA1777312D16}"/>
              </a:ext>
            </a:extLst>
          </p:cNvPr>
          <p:cNvSpPr txBox="1"/>
          <p:nvPr/>
        </p:nvSpPr>
        <p:spPr>
          <a:xfrm>
            <a:off x="8871092" y="5643629"/>
            <a:ext cx="846771" cy="400110"/>
          </a:xfrm>
          <a:prstGeom prst="rect">
            <a:avLst/>
          </a:prstGeom>
        </p:spPr>
        <p:txBody>
          <a:bodyPr wrap="none" rtlCol="0">
            <a:spAutoFit/>
          </a:bodyPr>
          <a:lstStyle/>
          <a:p>
            <a:pPr marL="0" indent="0" algn="ctr">
              <a:lnSpc>
                <a:spcPct val="100000"/>
              </a:lnSpc>
              <a:spcBef>
                <a:spcPts val="0"/>
              </a:spcBef>
              <a:buFontTx/>
              <a:buNone/>
            </a:pPr>
            <a:r>
              <a:rPr lang="en-US" sz="2000" b="1">
                <a:latin typeface="+mj-lt"/>
                <a:ea typeface="微软雅黑"/>
                <a:cs typeface="Posterama" panose="020B0504020200020000" pitchFamily="34" charset="0"/>
              </a:rPr>
              <a:t>Step 4</a:t>
            </a:r>
          </a:p>
        </p:txBody>
      </p:sp>
      <p:pic>
        <p:nvPicPr>
          <p:cNvPr id="7172" name="Picture 4" descr="Picture 3, Picture">
            <a:extLst>
              <a:ext uri="{FF2B5EF4-FFF2-40B4-BE49-F238E27FC236}">
                <a16:creationId xmlns:a16="http://schemas.microsoft.com/office/drawing/2014/main" xmlns="" id="{4A652647-0748-F198-6EB5-3737F014863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2552" y="1656558"/>
            <a:ext cx="5660739" cy="389182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pic>
        <p:nvPicPr>
          <p:cNvPr id="7174" name="Picture 6" descr="Picture 4, Picture">
            <a:extLst>
              <a:ext uri="{FF2B5EF4-FFF2-40B4-BE49-F238E27FC236}">
                <a16:creationId xmlns:a16="http://schemas.microsoft.com/office/drawing/2014/main" xmlns="" id="{EEAF31F6-A8D6-F723-514A-8F7922CEB69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18711" y="1656558"/>
            <a:ext cx="5660738" cy="389182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9276186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28"/>
          </p:nvPr>
        </p:nvSpPr>
        <p:spPr/>
        <p:txBody>
          <a:bodyPr/>
          <a:lstStyle/>
          <a:p>
            <a:r>
              <a:rPr lang="en-US" smtClean="0"/>
              <a:t>Presentation title</a:t>
            </a:r>
            <a:endParaRPr lang="en-US"/>
          </a:p>
        </p:txBody>
      </p:sp>
      <p:sp>
        <p:nvSpPr>
          <p:cNvPr id="5" name="Slide Number Placeholder 4"/>
          <p:cNvSpPr>
            <a:spLocks noGrp="1"/>
          </p:cNvSpPr>
          <p:nvPr>
            <p:ph type="sldNum" sz="quarter" idx="29"/>
          </p:nvPr>
        </p:nvSpPr>
        <p:spPr/>
        <p:txBody>
          <a:bodyPr/>
          <a:lstStyle/>
          <a:p>
            <a:fld id="{47FEACEE-25B4-4A2D-B147-27296E36371D}" type="slidenum">
              <a:rPr lang="en-US" altLang="zh-CN" smtClean="0"/>
              <a:pPr/>
              <a:t>11</a:t>
            </a:fld>
            <a:endParaRPr lang="en-US" altLang="zh-CN"/>
          </a:p>
        </p:txBody>
      </p:sp>
      <p:sp>
        <p:nvSpPr>
          <p:cNvPr id="6" name="Title 1">
            <a:extLst>
              <a:ext uri="{FF2B5EF4-FFF2-40B4-BE49-F238E27FC236}">
                <a16:creationId xmlns:a16="http://schemas.microsoft.com/office/drawing/2014/main" xmlns="" id="{4C279192-09BF-0FA2-7B60-70A712A37DD2}"/>
              </a:ext>
            </a:extLst>
          </p:cNvPr>
          <p:cNvSpPr>
            <a:spLocks noGrp="1"/>
          </p:cNvSpPr>
          <p:nvPr>
            <p:ph type="title"/>
          </p:nvPr>
        </p:nvSpPr>
        <p:spPr>
          <a:xfrm>
            <a:off x="838200" y="365125"/>
            <a:ext cx="10515600" cy="1325563"/>
          </a:xfrm>
        </p:spPr>
        <p:txBody>
          <a:bodyPr/>
          <a:lstStyle/>
          <a:p>
            <a:pPr algn="ctr"/>
            <a:r>
              <a:rPr lang="en-US" dirty="0" smtClean="0"/>
              <a:t>Hardware Implementation</a:t>
            </a:r>
            <a:endParaRPr lang="en-US" dirty="0"/>
          </a:p>
        </p:txBody>
      </p:sp>
      <p:pic>
        <p:nvPicPr>
          <p:cNvPr id="7" name="VID-20250528-WA0001">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rot="16200000">
            <a:off x="7297517" y="595911"/>
            <a:ext cx="3394553" cy="6034759"/>
          </a:xfrm>
          <a:prstGeom prst="rect">
            <a:avLst/>
          </a:prstGeom>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16200000">
            <a:off x="1092655" y="1181198"/>
            <a:ext cx="3648138" cy="4864184"/>
          </a:xfrm>
          <a:prstGeom prst="rect">
            <a:avLst/>
          </a:prstGeom>
        </p:spPr>
      </p:pic>
    </p:spTree>
    <p:extLst>
      <p:ext uri="{BB962C8B-B14F-4D97-AF65-F5344CB8AC3E}">
        <p14:creationId xmlns:p14="http://schemas.microsoft.com/office/powerpoint/2010/main" val="42510422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76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28"/>
          </p:nvPr>
        </p:nvSpPr>
        <p:spPr/>
        <p:txBody>
          <a:bodyPr/>
          <a:lstStyle/>
          <a:p>
            <a:r>
              <a:rPr lang="en-US" smtClean="0"/>
              <a:t>Presentation title</a:t>
            </a:r>
            <a:endParaRPr lang="en-US"/>
          </a:p>
        </p:txBody>
      </p:sp>
      <p:sp>
        <p:nvSpPr>
          <p:cNvPr id="5" name="Slide Number Placeholder 4"/>
          <p:cNvSpPr>
            <a:spLocks noGrp="1"/>
          </p:cNvSpPr>
          <p:nvPr>
            <p:ph type="sldNum" sz="quarter" idx="29"/>
          </p:nvPr>
        </p:nvSpPr>
        <p:spPr/>
        <p:txBody>
          <a:bodyPr/>
          <a:lstStyle/>
          <a:p>
            <a:fld id="{47FEACEE-25B4-4A2D-B147-27296E36371D}" type="slidenum">
              <a:rPr lang="en-US" altLang="zh-CN" smtClean="0"/>
              <a:pPr/>
              <a:t>12</a:t>
            </a:fld>
            <a:endParaRPr lang="en-US" altLang="zh-CN"/>
          </a:p>
        </p:txBody>
      </p:sp>
      <p:sp>
        <p:nvSpPr>
          <p:cNvPr id="6" name="Title 1">
            <a:extLst>
              <a:ext uri="{FF2B5EF4-FFF2-40B4-BE49-F238E27FC236}">
                <a16:creationId xmlns:a16="http://schemas.microsoft.com/office/drawing/2014/main" xmlns="" id="{4C279192-09BF-0FA2-7B60-70A712A37DD2}"/>
              </a:ext>
            </a:extLst>
          </p:cNvPr>
          <p:cNvSpPr>
            <a:spLocks noGrp="1"/>
          </p:cNvSpPr>
          <p:nvPr>
            <p:ph type="title"/>
          </p:nvPr>
        </p:nvSpPr>
        <p:spPr>
          <a:xfrm>
            <a:off x="838200" y="365125"/>
            <a:ext cx="10515600" cy="1325563"/>
          </a:xfrm>
        </p:spPr>
        <p:txBody>
          <a:bodyPr/>
          <a:lstStyle/>
          <a:p>
            <a:pPr algn="ctr"/>
            <a:r>
              <a:rPr lang="en-US" dirty="0" smtClean="0"/>
              <a:t>Limitations</a:t>
            </a:r>
            <a:endParaRPr lang="en-US" dirty="0"/>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96812" y="1573054"/>
            <a:ext cx="4762500" cy="4762500"/>
          </a:xfrm>
          <a:prstGeom prst="rect">
            <a:avLst/>
          </a:prstGeom>
        </p:spPr>
      </p:pic>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0694" y="1505712"/>
            <a:ext cx="4450842" cy="4450842"/>
          </a:xfrm>
          <a:prstGeom prst="rect">
            <a:avLst/>
          </a:prstGeom>
        </p:spPr>
      </p:pic>
    </p:spTree>
    <p:extLst>
      <p:ext uri="{BB962C8B-B14F-4D97-AF65-F5344CB8AC3E}">
        <p14:creationId xmlns:p14="http://schemas.microsoft.com/office/powerpoint/2010/main" val="135080121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xmlns="" id="{4EFA9173-F892-5C7D-99AF-4C5FFB1532B4}"/>
              </a:ext>
            </a:extLst>
          </p:cNvPr>
          <p:cNvSpPr>
            <a:spLocks noGrp="1"/>
          </p:cNvSpPr>
          <p:nvPr>
            <p:ph type="title"/>
          </p:nvPr>
        </p:nvSpPr>
        <p:spPr>
          <a:xfrm>
            <a:off x="484631" y="1637059"/>
            <a:ext cx="4809263" cy="668338"/>
          </a:xfrm>
        </p:spPr>
        <p:txBody>
          <a:bodyPr/>
          <a:lstStyle/>
          <a:p>
            <a:r>
              <a:rPr lang="en-US" altLang="zh-CN"/>
              <a:t>Discussion</a:t>
            </a:r>
            <a:endParaRPr lang="en-US"/>
          </a:p>
        </p:txBody>
      </p:sp>
      <p:sp>
        <p:nvSpPr>
          <p:cNvPr id="29" name="Text Placeholder 28">
            <a:extLst>
              <a:ext uri="{FF2B5EF4-FFF2-40B4-BE49-F238E27FC236}">
                <a16:creationId xmlns:a16="http://schemas.microsoft.com/office/drawing/2014/main" xmlns="" id="{52FD53DB-CD39-2575-F8BA-63488E81091E}"/>
              </a:ext>
            </a:extLst>
          </p:cNvPr>
          <p:cNvSpPr>
            <a:spLocks noGrp="1"/>
          </p:cNvSpPr>
          <p:nvPr>
            <p:ph type="body" sz="quarter" idx="28"/>
          </p:nvPr>
        </p:nvSpPr>
        <p:spPr>
          <a:xfrm>
            <a:off x="449970" y="2535019"/>
            <a:ext cx="5094260" cy="2784941"/>
          </a:xfrm>
        </p:spPr>
        <p:txBody>
          <a:bodyPr/>
          <a:lstStyle/>
          <a:p>
            <a:r>
              <a:rPr lang="en-US" sz="1800">
                <a:latin typeface="+mj-lt"/>
              </a:rPr>
              <a:t>This system uses a 555 timer and a CD4017 counter to simulate traffic light behavior with smooth LED transitions. The CD4017’s outputs simplify LED control, and timing can be adjusted by changing the resistor and capacitor values. It’s purely hardware-based, making it ideal for learning about counters, pulses, and sequencing. However, the fixed timing doesn’t support real-time sensing, and the CD4017’s limited outputs may need expansion for more complex traffic systems.</a:t>
            </a:r>
          </a:p>
        </p:txBody>
      </p:sp>
      <p:pic>
        <p:nvPicPr>
          <p:cNvPr id="39" name="Picture Placeholder 31">
            <a:extLst>
              <a:ext uri="{FF2B5EF4-FFF2-40B4-BE49-F238E27FC236}">
                <a16:creationId xmlns:a16="http://schemas.microsoft.com/office/drawing/2014/main" xmlns="" id="{6037332D-8714-C147-6E64-3654D8C57839}"/>
              </a:ext>
              <a:ext uri="{C183D7F6-B498-43B3-948B-1728B52AA6E4}">
                <adec:decorative xmlns:adec="http://schemas.microsoft.com/office/drawing/2017/decorative" xmlns="" val="1"/>
              </a:ext>
            </a:extLst>
          </p:cNvPr>
          <p:cNvPicPr>
            <a:picLocks noChangeAspect="1"/>
          </p:cNvPicPr>
          <p:nvPr/>
        </p:nvPicPr>
        <p:blipFill>
          <a:blip r:embed="rId3" cstate="print">
            <a:extLst>
              <a:ext uri="{28A0092B-C50C-407E-A947-70E740481C1C}">
                <a14:useLocalDpi xmlns:a14="http://schemas.microsoft.com/office/drawing/2010/main"/>
              </a:ext>
            </a:extLst>
          </a:blip>
          <a:srcRect t="2555" b="2555"/>
          <a:stretch>
            <a:fillRect/>
          </a:stretch>
        </p:blipFill>
        <p:spPr>
          <a:xfrm>
            <a:off x="6504265" y="3029080"/>
            <a:ext cx="1570617" cy="17968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pic>
      <p:sp>
        <p:nvSpPr>
          <p:cNvPr id="5" name="Slide Number Placeholder 4">
            <a:extLst>
              <a:ext uri="{FF2B5EF4-FFF2-40B4-BE49-F238E27FC236}">
                <a16:creationId xmlns:a16="http://schemas.microsoft.com/office/drawing/2014/main" xmlns="" id="{02F30A6A-65C9-04FE-77CF-C95CC406DBDB}"/>
              </a:ext>
            </a:extLst>
          </p:cNvPr>
          <p:cNvSpPr>
            <a:spLocks noGrp="1"/>
          </p:cNvSpPr>
          <p:nvPr>
            <p:ph type="sldNum" sz="quarter" idx="50"/>
          </p:nvPr>
        </p:nvSpPr>
        <p:spPr/>
        <p:txBody>
          <a:bodyPr/>
          <a:lstStyle/>
          <a:p>
            <a:fld id="{47FEACEE-25B4-4A2D-B147-27296E36371D}" type="slidenum">
              <a:rPr lang="en-US" altLang="zh-CN" smtClean="0"/>
              <a:pPr/>
              <a:t>13</a:t>
            </a:fld>
            <a:endParaRPr lang="en-US" altLang="zh-CN"/>
          </a:p>
        </p:txBody>
      </p:sp>
      <p:pic>
        <p:nvPicPr>
          <p:cNvPr id="30" name="Picture Placeholder 29" descr="Business meeting illustration">
            <a:extLst>
              <a:ext uri="{FF2B5EF4-FFF2-40B4-BE49-F238E27FC236}">
                <a16:creationId xmlns:a16="http://schemas.microsoft.com/office/drawing/2014/main" xmlns="" id="{BC35E65C-163E-99BA-B0BF-6E98D15BF6FB}"/>
              </a:ext>
            </a:extLst>
          </p:cNvPr>
          <p:cNvPicPr>
            <a:picLocks noGrp="1" noChangeAspect="1"/>
          </p:cNvPicPr>
          <p:nvPr>
            <p:ph type="pic" sz="quarter" idx="48"/>
          </p:nvPr>
        </p:nvPicPr>
        <p:blipFill>
          <a:blip r:embed="rId4"/>
          <a:srcRect l="24593" r="24593"/>
          <a:stretch>
            <a:fillRect/>
          </a:stretch>
        </p:blipFill>
        <p:spPr/>
      </p:pic>
    </p:spTree>
    <p:extLst>
      <p:ext uri="{BB962C8B-B14F-4D97-AF65-F5344CB8AC3E}">
        <p14:creationId xmlns:p14="http://schemas.microsoft.com/office/powerpoint/2010/main" val="415753338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A hand holding a piece of paper with a light bulb drawn on it&#10;&#10;AI-generated content may be incorrect.">
            <a:extLst>
              <a:ext uri="{FF2B5EF4-FFF2-40B4-BE49-F238E27FC236}">
                <a16:creationId xmlns:a16="http://schemas.microsoft.com/office/drawing/2014/main" xmlns="" id="{12F0A8F0-8732-9AE9-4DE9-40684EE2FB28}"/>
              </a:ext>
            </a:extLst>
          </p:cNvPr>
          <p:cNvPicPr>
            <a:picLocks noGrp="1" noChangeAspect="1"/>
          </p:cNvPicPr>
          <p:nvPr>
            <p:ph type="pic" sz="quarter" idx="48"/>
          </p:nvPr>
        </p:nvPicPr>
        <p:blipFill>
          <a:blip r:embed="rId2"/>
          <a:srcRect l="5099" r="5099"/>
          <a:stretch/>
        </p:blipFill>
        <p:spPr>
          <a:xfrm>
            <a:off x="7408491" y="603231"/>
            <a:ext cx="4248873" cy="4731130"/>
          </a:xfrm>
        </p:spPr>
      </p:pic>
      <p:sp>
        <p:nvSpPr>
          <p:cNvPr id="3" name="Text Placeholder 2">
            <a:extLst>
              <a:ext uri="{FF2B5EF4-FFF2-40B4-BE49-F238E27FC236}">
                <a16:creationId xmlns:a16="http://schemas.microsoft.com/office/drawing/2014/main" xmlns="" id="{2AC09057-0A51-B764-E1AE-C331E5BAC993}"/>
              </a:ext>
            </a:extLst>
          </p:cNvPr>
          <p:cNvSpPr>
            <a:spLocks noGrp="1"/>
          </p:cNvSpPr>
          <p:nvPr>
            <p:ph type="body" sz="quarter" idx="28"/>
          </p:nvPr>
        </p:nvSpPr>
        <p:spPr>
          <a:xfrm>
            <a:off x="690331" y="1182201"/>
            <a:ext cx="6465460" cy="4891522"/>
          </a:xfrm>
        </p:spPr>
        <p:txBody>
          <a:bodyPr vert="horz" lIns="91440" tIns="45720" rIns="91440" bIns="45720" rtlCol="0" anchor="t">
            <a:noAutofit/>
          </a:bodyPr>
          <a:lstStyle/>
          <a:p>
            <a:pPr>
              <a:lnSpc>
                <a:spcPct val="90000"/>
              </a:lnSpc>
              <a:spcBef>
                <a:spcPct val="0"/>
              </a:spcBef>
            </a:pPr>
            <a:r>
              <a:rPr lang="en-US" sz="2400" b="1">
                <a:latin typeface="Segoe UI"/>
                <a:cs typeface="Segoe UI"/>
              </a:rPr>
              <a:t> Not just for traffic lights!</a:t>
            </a:r>
            <a:br>
              <a:rPr lang="en-US" sz="2400" b="1">
                <a:latin typeface="Segoe UI"/>
                <a:cs typeface="Segoe UI"/>
              </a:rPr>
            </a:br>
            <a:r>
              <a:rPr lang="en-US" sz="2400">
                <a:latin typeface="Segoe UI"/>
                <a:cs typeface="Segoe UI"/>
              </a:rPr>
              <a:t> This simple system can works on</a:t>
            </a:r>
            <a:endParaRPr lang="en-US" sz="2400">
              <a:solidFill>
                <a:srgbClr val="000000"/>
              </a:solidFill>
              <a:latin typeface="Segoe UI"/>
              <a:cs typeface="Segoe UI"/>
            </a:endParaRPr>
          </a:p>
          <a:p>
            <a:pPr marL="342900" indent="-342900">
              <a:lnSpc>
                <a:spcPct val="90000"/>
              </a:lnSpc>
              <a:spcBef>
                <a:spcPct val="0"/>
              </a:spcBef>
              <a:buFont typeface="Wingdings" panose="020B0604020202020204" pitchFamily="34" charset="0"/>
              <a:buChar char="q"/>
            </a:pPr>
            <a:r>
              <a:rPr lang="en-US" sz="2400" b="1">
                <a:latin typeface="Segoe UI"/>
                <a:cs typeface="Segoe UI"/>
              </a:rPr>
              <a:t> power light shows, </a:t>
            </a:r>
            <a:endParaRPr lang="en-US" sz="2400">
              <a:solidFill>
                <a:srgbClr val="000000"/>
              </a:solidFill>
              <a:latin typeface="Segoe UI"/>
              <a:cs typeface="Segoe UI"/>
            </a:endParaRPr>
          </a:p>
          <a:p>
            <a:pPr marL="342900" indent="-342900">
              <a:lnSpc>
                <a:spcPct val="90000"/>
              </a:lnSpc>
              <a:spcBef>
                <a:spcPct val="0"/>
              </a:spcBef>
              <a:buFont typeface="Wingdings" panose="020B0604020202020204" pitchFamily="34" charset="0"/>
              <a:buChar char="q"/>
            </a:pPr>
            <a:r>
              <a:rPr lang="en-US" sz="2400" b="1">
                <a:latin typeface="Segoe UI"/>
                <a:cs typeface="Segoe UI"/>
              </a:rPr>
              <a:t>step sequencers</a:t>
            </a:r>
            <a:r>
              <a:rPr lang="en-US" sz="2400">
                <a:latin typeface="Segoe UI"/>
                <a:cs typeface="Segoe UI"/>
              </a:rPr>
              <a:t>, and even </a:t>
            </a:r>
            <a:endParaRPr lang="en-US" sz="2400">
              <a:solidFill>
                <a:srgbClr val="000000"/>
              </a:solidFill>
              <a:latin typeface="Segoe UI"/>
              <a:cs typeface="Segoe UI"/>
            </a:endParaRPr>
          </a:p>
          <a:p>
            <a:pPr marL="342900" indent="-342900">
              <a:lnSpc>
                <a:spcPct val="90000"/>
              </a:lnSpc>
              <a:spcBef>
                <a:spcPct val="0"/>
              </a:spcBef>
              <a:buFont typeface="Wingdings" panose="020B0604020202020204" pitchFamily="34" charset="0"/>
              <a:buChar char="q"/>
            </a:pPr>
            <a:r>
              <a:rPr lang="en-US" sz="2400" b="1">
                <a:latin typeface="Segoe UI"/>
                <a:cs typeface="Segoe UI"/>
              </a:rPr>
              <a:t>DIY smart projects</a:t>
            </a:r>
            <a:r>
              <a:rPr lang="en-US" sz="2400">
                <a:latin typeface="Segoe UI"/>
                <a:cs typeface="Segoe UI"/>
              </a:rPr>
              <a:t>.</a:t>
            </a:r>
            <a:endParaRPr lang="en-US" sz="2400">
              <a:solidFill>
                <a:srgbClr val="000000"/>
              </a:solidFill>
              <a:latin typeface="Segoe UI"/>
              <a:cs typeface="Segoe UI"/>
            </a:endParaRPr>
          </a:p>
          <a:p>
            <a:pPr marL="342900" indent="-342900">
              <a:lnSpc>
                <a:spcPct val="90000"/>
              </a:lnSpc>
              <a:spcBef>
                <a:spcPct val="0"/>
              </a:spcBef>
              <a:buFont typeface="Wingdings" panose="020B0604020202020204" pitchFamily="34" charset="0"/>
              <a:buChar char="q"/>
            </a:pPr>
            <a:endParaRPr lang="en-US" sz="2400">
              <a:latin typeface="Segoe UI"/>
              <a:cs typeface="Segoe UI"/>
            </a:endParaRPr>
          </a:p>
          <a:p>
            <a:pPr>
              <a:lnSpc>
                <a:spcPct val="90000"/>
              </a:lnSpc>
              <a:spcBef>
                <a:spcPct val="0"/>
              </a:spcBef>
            </a:pPr>
            <a:endParaRPr lang="en-US" sz="2400" b="1">
              <a:latin typeface="Segoe UI"/>
              <a:cs typeface="Segoe UI"/>
            </a:endParaRPr>
          </a:p>
          <a:p>
            <a:pPr>
              <a:lnSpc>
                <a:spcPct val="90000"/>
              </a:lnSpc>
              <a:spcBef>
                <a:spcPct val="0"/>
              </a:spcBef>
            </a:pPr>
            <a:r>
              <a:rPr lang="en-US" sz="2400" b="1">
                <a:latin typeface="Segoe UI"/>
                <a:cs typeface="Segoe UI"/>
              </a:rPr>
              <a:t>Smart idea, small budget — big possibilities!</a:t>
            </a:r>
            <a:r>
              <a:rPr lang="en-US" sz="2400">
                <a:latin typeface="Segoe UI"/>
                <a:cs typeface="Segoe UI"/>
              </a:rPr>
              <a:t> 💡</a:t>
            </a:r>
            <a:endParaRPr lang="en-US" sz="2400">
              <a:solidFill>
                <a:srgbClr val="000000"/>
              </a:solidFill>
              <a:latin typeface="Segoe UI"/>
              <a:cs typeface="Segoe UI"/>
            </a:endParaRPr>
          </a:p>
          <a:p>
            <a:pPr>
              <a:lnSpc>
                <a:spcPct val="90000"/>
              </a:lnSpc>
              <a:spcBef>
                <a:spcPct val="0"/>
              </a:spcBef>
            </a:pPr>
            <a:endParaRPr lang="en-US" sz="2400">
              <a:latin typeface="Segoe UI"/>
              <a:cs typeface="Segoe UI"/>
            </a:endParaRPr>
          </a:p>
          <a:p>
            <a:pPr>
              <a:lnSpc>
                <a:spcPct val="90000"/>
              </a:lnSpc>
              <a:spcBef>
                <a:spcPct val="0"/>
              </a:spcBef>
            </a:pPr>
            <a:endParaRPr lang="en-US" sz="2400">
              <a:latin typeface="Segoe UI"/>
              <a:cs typeface="Segoe UI"/>
            </a:endParaRPr>
          </a:p>
          <a:p>
            <a:pPr marL="342900" indent="-342900">
              <a:lnSpc>
                <a:spcPct val="90000"/>
              </a:lnSpc>
              <a:spcBef>
                <a:spcPct val="0"/>
              </a:spcBef>
              <a:buFont typeface="Wingdings" panose="020B0604020202020204" pitchFamily="34" charset="0"/>
              <a:buChar char="q"/>
            </a:pPr>
            <a:r>
              <a:rPr lang="en-US" sz="2000" u="sng"/>
              <a:t>📞 Contact :</a:t>
            </a:r>
          </a:p>
          <a:p>
            <a:r>
              <a:rPr lang="en-US" sz="1100" b="1">
                <a:ea typeface="+mn-lt"/>
                <a:cs typeface="+mn-lt"/>
              </a:rPr>
              <a:t> </a:t>
            </a:r>
            <a:r>
              <a:rPr lang="en-US" sz="2000" b="1">
                <a:ea typeface="+mn-lt"/>
                <a:cs typeface="+mn-lt"/>
              </a:rPr>
              <a:t> </a:t>
            </a:r>
            <a:r>
              <a:rPr lang="en-US" sz="1600" b="1">
                <a:ea typeface="+mn-lt"/>
                <a:cs typeface="+mn-lt"/>
              </a:rPr>
              <a:t>Visit: </a:t>
            </a:r>
            <a:r>
              <a:rPr lang="en-US" sz="1600" b="1">
                <a:ea typeface="+mn-lt"/>
                <a:cs typeface="+mn-lt"/>
                <a:hlinkClick r:id="rId3"/>
              </a:rPr>
              <a:t>www.yourProject.com</a:t>
            </a:r>
            <a:r>
              <a:rPr lang="en-US" sz="1600" b="1">
                <a:ea typeface="+mn-lt"/>
                <a:cs typeface="+mn-lt"/>
              </a:rPr>
              <a:t> </a:t>
            </a:r>
            <a:r>
              <a:rPr lang="en-US" sz="1600">
                <a:ea typeface="+mn-lt"/>
                <a:cs typeface="+mn-lt"/>
              </a:rPr>
              <a:t/>
            </a:r>
            <a:br>
              <a:rPr lang="en-US" sz="1600">
                <a:ea typeface="+mn-lt"/>
                <a:cs typeface="+mn-lt"/>
              </a:rPr>
            </a:br>
            <a:r>
              <a:rPr lang="en-US" sz="1600">
                <a:solidFill>
                  <a:srgbClr val="000000"/>
                </a:solidFill>
                <a:ea typeface="+mn-lt"/>
                <a:cs typeface="+mn-lt"/>
              </a:rPr>
              <a:t> 📞 +8801710271190</a:t>
            </a:r>
            <a:r>
              <a:rPr lang="en-US" sz="1600">
                <a:ea typeface="+mn-lt"/>
                <a:cs typeface="+mn-lt"/>
              </a:rPr>
              <a:t/>
            </a:r>
            <a:br>
              <a:rPr lang="en-US" sz="1600">
                <a:ea typeface="+mn-lt"/>
                <a:cs typeface="+mn-lt"/>
              </a:rPr>
            </a:br>
            <a:r>
              <a:rPr lang="en-US" sz="1600">
                <a:solidFill>
                  <a:srgbClr val="000000"/>
                </a:solidFill>
                <a:ea typeface="+mn-lt"/>
                <a:cs typeface="+mn-lt"/>
              </a:rPr>
              <a:t> 📍 Dhaka, Bangladesh</a:t>
            </a:r>
            <a:endParaRPr lang="en-US" sz="1600">
              <a:ea typeface="+mn-lt"/>
              <a:cs typeface="+mn-lt"/>
            </a:endParaRPr>
          </a:p>
          <a:p>
            <a:pPr>
              <a:lnSpc>
                <a:spcPct val="90000"/>
              </a:lnSpc>
              <a:spcBef>
                <a:spcPct val="0"/>
              </a:spcBef>
            </a:pPr>
            <a:endParaRPr lang="en-US" sz="1600">
              <a:solidFill>
                <a:srgbClr val="000000"/>
              </a:solidFill>
              <a:latin typeface="Segoe UI"/>
              <a:cs typeface="Segoe UI"/>
            </a:endParaRPr>
          </a:p>
          <a:p>
            <a:endParaRPr lang="en-US" sz="2400"/>
          </a:p>
        </p:txBody>
      </p:sp>
      <p:sp>
        <p:nvSpPr>
          <p:cNvPr id="4" name="Title 3">
            <a:extLst>
              <a:ext uri="{FF2B5EF4-FFF2-40B4-BE49-F238E27FC236}">
                <a16:creationId xmlns:a16="http://schemas.microsoft.com/office/drawing/2014/main" xmlns="" id="{B4044239-B3FB-7570-73B7-C961B7D2D234}"/>
              </a:ext>
            </a:extLst>
          </p:cNvPr>
          <p:cNvSpPr>
            <a:spLocks noGrp="1"/>
          </p:cNvSpPr>
          <p:nvPr>
            <p:ph type="title"/>
          </p:nvPr>
        </p:nvSpPr>
        <p:spPr>
          <a:xfrm>
            <a:off x="458135" y="516364"/>
            <a:ext cx="9823998" cy="1325563"/>
          </a:xfrm>
        </p:spPr>
        <p:txBody>
          <a:bodyPr/>
          <a:lstStyle/>
          <a:p>
            <a:pPr marL="285750" indent="-285750">
              <a:buFont typeface="Arial"/>
              <a:buChar char="•"/>
            </a:pPr>
            <a:r>
              <a:rPr lang="en-US" sz="3200" u="sng">
                <a:ea typeface="+mj-lt"/>
                <a:cs typeface="+mj-lt"/>
              </a:rPr>
              <a:t>Extra Note :</a:t>
            </a:r>
            <a:endParaRPr lang="en-US" sz="3200" u="sng"/>
          </a:p>
          <a:p>
            <a:endParaRPr lang="en-US" sz="3200"/>
          </a:p>
        </p:txBody>
      </p:sp>
      <p:sp>
        <p:nvSpPr>
          <p:cNvPr id="6" name="Slide Number Placeholder 5">
            <a:extLst>
              <a:ext uri="{FF2B5EF4-FFF2-40B4-BE49-F238E27FC236}">
                <a16:creationId xmlns:a16="http://schemas.microsoft.com/office/drawing/2014/main" xmlns="" id="{A45CE29E-8EC3-27BE-D23F-DDA0EC9FE28F}"/>
              </a:ext>
            </a:extLst>
          </p:cNvPr>
          <p:cNvSpPr>
            <a:spLocks noGrp="1"/>
          </p:cNvSpPr>
          <p:nvPr>
            <p:ph type="sldNum" sz="quarter" idx="50"/>
          </p:nvPr>
        </p:nvSpPr>
        <p:spPr/>
        <p:txBody>
          <a:bodyPr/>
          <a:lstStyle/>
          <a:p>
            <a:fld id="{47FEACEE-25B4-4A2D-B147-27296E36371D}" type="slidenum">
              <a:rPr lang="en-US" altLang="zh-CN" smtClean="0"/>
              <a:pPr/>
              <a:t>14</a:t>
            </a:fld>
            <a:endParaRPr lang="en-US" altLang="zh-CN"/>
          </a:p>
        </p:txBody>
      </p:sp>
    </p:spTree>
    <p:extLst>
      <p:ext uri="{BB962C8B-B14F-4D97-AF65-F5344CB8AC3E}">
        <p14:creationId xmlns:p14="http://schemas.microsoft.com/office/powerpoint/2010/main" val="213367076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23">
            <a:extLst>
              <a:ext uri="{FF2B5EF4-FFF2-40B4-BE49-F238E27FC236}">
                <a16:creationId xmlns:a16="http://schemas.microsoft.com/office/drawing/2014/main" xmlns="" id="{AD2C8D04-263D-9589-1CFF-A5968D7C33D7}"/>
              </a:ext>
            </a:extLst>
          </p:cNvPr>
          <p:cNvSpPr>
            <a:spLocks noGrp="1"/>
          </p:cNvSpPr>
          <p:nvPr>
            <p:ph type="title"/>
          </p:nvPr>
        </p:nvSpPr>
        <p:spPr/>
        <p:txBody>
          <a:bodyPr/>
          <a:lstStyle/>
          <a:p>
            <a:r>
              <a:rPr lang="en-US" sz="5400"/>
              <a:t>Thank you!!</a:t>
            </a:r>
          </a:p>
        </p:txBody>
      </p:sp>
      <p:pic>
        <p:nvPicPr>
          <p:cNvPr id="14" name="Picture Placeholder 13" descr="People working in office">
            <a:extLst>
              <a:ext uri="{FF2B5EF4-FFF2-40B4-BE49-F238E27FC236}">
                <a16:creationId xmlns:a16="http://schemas.microsoft.com/office/drawing/2014/main" xmlns="" id="{496155F4-61B2-441D-9F16-788866450DA2}"/>
              </a:ext>
            </a:extLst>
          </p:cNvPr>
          <p:cNvPicPr>
            <a:picLocks noGrp="1" noChangeAspect="1"/>
          </p:cNvPicPr>
          <p:nvPr>
            <p:ph type="pic" sz="quarter" idx="49"/>
          </p:nvPr>
        </p:nvPicPr>
        <p:blipFill rotWithShape="1">
          <a:blip r:embed="rId3" cstate="print">
            <a:extLst>
              <a:ext uri="{28A0092B-C50C-407E-A947-70E740481C1C}">
                <a14:useLocalDpi xmlns:a14="http://schemas.microsoft.com/office/drawing/2010/main"/>
              </a:ext>
            </a:extLst>
          </a:blip>
          <a:srcRect/>
          <a:stretch/>
        </p:blipFill>
        <p:spPr/>
      </p:pic>
      <p:pic>
        <p:nvPicPr>
          <p:cNvPr id="18" name="Picture Placeholder 17" descr="Layout of website design sketches on white paper">
            <a:extLst>
              <a:ext uri="{FF2B5EF4-FFF2-40B4-BE49-F238E27FC236}">
                <a16:creationId xmlns:a16="http://schemas.microsoft.com/office/drawing/2014/main" xmlns="" id="{1051CD21-1408-4D13-BF0B-0D7013AD2D0C}"/>
              </a:ext>
            </a:extLst>
          </p:cNvPr>
          <p:cNvPicPr>
            <a:picLocks noGrp="1" noChangeAspect="1"/>
          </p:cNvPicPr>
          <p:nvPr>
            <p:ph type="pic" sz="quarter" idx="51"/>
          </p:nvPr>
        </p:nvPicPr>
        <p:blipFill rotWithShape="1">
          <a:blip r:embed="rId4" cstate="print">
            <a:extLst>
              <a:ext uri="{28A0092B-C50C-407E-A947-70E740481C1C}">
                <a14:useLocalDpi xmlns:a14="http://schemas.microsoft.com/office/drawing/2010/main"/>
              </a:ext>
            </a:extLst>
          </a:blip>
          <a:srcRect/>
          <a:stretch/>
        </p:blipFill>
        <p:spPr/>
      </p:pic>
      <p:pic>
        <p:nvPicPr>
          <p:cNvPr id="28" name="Picture Placeholder 27" descr="Businesswoman reviewing sticky notes on a wall">
            <a:extLst>
              <a:ext uri="{FF2B5EF4-FFF2-40B4-BE49-F238E27FC236}">
                <a16:creationId xmlns:a16="http://schemas.microsoft.com/office/drawing/2014/main" xmlns="" id="{B746A775-E65C-70F6-9DB4-E51F7F2DAECE}"/>
              </a:ext>
            </a:extLst>
          </p:cNvPr>
          <p:cNvPicPr>
            <a:picLocks noGrp="1" noChangeAspect="1"/>
          </p:cNvPicPr>
          <p:nvPr>
            <p:ph type="pic" sz="quarter" idx="50"/>
          </p:nvPr>
        </p:nvPicPr>
        <p:blipFill>
          <a:blip r:embed="rId5" cstate="print">
            <a:extLst>
              <a:ext uri="{28A0092B-C50C-407E-A947-70E740481C1C}">
                <a14:useLocalDpi xmlns:a14="http://schemas.microsoft.com/office/drawing/2010/main"/>
              </a:ext>
            </a:extLst>
          </a:blip>
          <a:srcRect/>
          <a:stretch>
            <a:fillRect/>
          </a:stretch>
        </p:blipFill>
        <p:spPr/>
      </p:pic>
    </p:spTree>
    <p:extLst>
      <p:ext uri="{BB962C8B-B14F-4D97-AF65-F5344CB8AC3E}">
        <p14:creationId xmlns:p14="http://schemas.microsoft.com/office/powerpoint/2010/main" val="52927941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8">
            <a:extLst>
              <a:ext uri="{FF2B5EF4-FFF2-40B4-BE49-F238E27FC236}">
                <a16:creationId xmlns:a16="http://schemas.microsoft.com/office/drawing/2014/main" xmlns="" id="{5DF64211-DCD8-B458-DBD2-EBDA7AE3396F}"/>
              </a:ext>
            </a:extLst>
          </p:cNvPr>
          <p:cNvSpPr>
            <a:spLocks noGrp="1"/>
          </p:cNvSpPr>
          <p:nvPr>
            <p:ph type="title"/>
          </p:nvPr>
        </p:nvSpPr>
        <p:spPr/>
        <p:txBody>
          <a:bodyPr/>
          <a:lstStyle/>
          <a:p>
            <a:r>
              <a:rPr lang="en-US" altLang="zh-CN"/>
              <a:t>Table of Content</a:t>
            </a:r>
            <a:endParaRPr lang="en-US"/>
          </a:p>
        </p:txBody>
      </p:sp>
      <p:sp>
        <p:nvSpPr>
          <p:cNvPr id="16" name="Text Placeholder 15">
            <a:extLst>
              <a:ext uri="{FF2B5EF4-FFF2-40B4-BE49-F238E27FC236}">
                <a16:creationId xmlns:a16="http://schemas.microsoft.com/office/drawing/2014/main" xmlns="" id="{8FEA3BB9-F064-CFBE-C0BE-BB7A22A4DCFC}"/>
              </a:ext>
            </a:extLst>
          </p:cNvPr>
          <p:cNvSpPr>
            <a:spLocks noGrp="1"/>
          </p:cNvSpPr>
          <p:nvPr>
            <p:ph type="body" sz="quarter" idx="28"/>
          </p:nvPr>
        </p:nvSpPr>
        <p:spPr>
          <a:xfrm>
            <a:off x="6274026" y="1076241"/>
            <a:ext cx="1913128" cy="1054727"/>
          </a:xfrm>
        </p:spPr>
        <p:txBody>
          <a:bodyPr/>
          <a:lstStyle/>
          <a:p>
            <a:r>
              <a:rPr lang="en-US" sz="2000" dirty="0">
                <a:latin typeface="+mj-lt"/>
              </a:rPr>
              <a:t>Introduction</a:t>
            </a:r>
          </a:p>
        </p:txBody>
      </p:sp>
      <p:sp>
        <p:nvSpPr>
          <p:cNvPr id="9" name="Text Placeholder 8">
            <a:extLst>
              <a:ext uri="{FF2B5EF4-FFF2-40B4-BE49-F238E27FC236}">
                <a16:creationId xmlns:a16="http://schemas.microsoft.com/office/drawing/2014/main" xmlns="" id="{78024C77-A2F8-1ABA-5412-E6BB88B5FA1B}"/>
              </a:ext>
            </a:extLst>
          </p:cNvPr>
          <p:cNvSpPr>
            <a:spLocks noGrp="1"/>
          </p:cNvSpPr>
          <p:nvPr>
            <p:ph type="body" sz="quarter" idx="29"/>
          </p:nvPr>
        </p:nvSpPr>
        <p:spPr/>
        <p:txBody>
          <a:bodyPr/>
          <a:lstStyle/>
          <a:p>
            <a:r>
              <a:rPr lang="en-US" sz="2000" dirty="0">
                <a:latin typeface="+mj-lt"/>
              </a:rPr>
              <a:t>Theory</a:t>
            </a:r>
          </a:p>
        </p:txBody>
      </p:sp>
      <p:sp>
        <p:nvSpPr>
          <p:cNvPr id="18" name="Text Placeholder 17">
            <a:extLst>
              <a:ext uri="{FF2B5EF4-FFF2-40B4-BE49-F238E27FC236}">
                <a16:creationId xmlns:a16="http://schemas.microsoft.com/office/drawing/2014/main" xmlns="" id="{241202DB-E499-EB19-8A48-A3301DA59ED7}"/>
              </a:ext>
            </a:extLst>
          </p:cNvPr>
          <p:cNvSpPr>
            <a:spLocks noGrp="1"/>
          </p:cNvSpPr>
          <p:nvPr>
            <p:ph type="body" sz="quarter" idx="30"/>
          </p:nvPr>
        </p:nvSpPr>
        <p:spPr>
          <a:xfrm>
            <a:off x="7322986" y="2813543"/>
            <a:ext cx="1914694" cy="1089194"/>
          </a:xfrm>
        </p:spPr>
        <p:txBody>
          <a:bodyPr/>
          <a:lstStyle/>
          <a:p>
            <a:r>
              <a:rPr lang="en-US" sz="2000" dirty="0">
                <a:latin typeface="+mj-lt"/>
              </a:rPr>
              <a:t>Junctions</a:t>
            </a:r>
          </a:p>
        </p:txBody>
      </p:sp>
      <p:sp>
        <p:nvSpPr>
          <p:cNvPr id="22" name="Text Placeholder 21">
            <a:extLst>
              <a:ext uri="{FF2B5EF4-FFF2-40B4-BE49-F238E27FC236}">
                <a16:creationId xmlns:a16="http://schemas.microsoft.com/office/drawing/2014/main" xmlns="" id="{D5402852-C1AD-6A4E-DAA7-0AE582A742FD}"/>
              </a:ext>
            </a:extLst>
          </p:cNvPr>
          <p:cNvSpPr>
            <a:spLocks noGrp="1"/>
          </p:cNvSpPr>
          <p:nvPr>
            <p:ph type="body" sz="quarter" idx="31"/>
          </p:nvPr>
        </p:nvSpPr>
        <p:spPr>
          <a:xfrm>
            <a:off x="9323798" y="2804578"/>
            <a:ext cx="1913128" cy="1107124"/>
          </a:xfrm>
        </p:spPr>
        <p:txBody>
          <a:bodyPr/>
          <a:lstStyle/>
          <a:p>
            <a:r>
              <a:rPr lang="en-US" sz="2000" dirty="0">
                <a:latin typeface="+mj-lt"/>
              </a:rPr>
              <a:t>Simulation</a:t>
            </a:r>
          </a:p>
        </p:txBody>
      </p:sp>
      <p:sp>
        <p:nvSpPr>
          <p:cNvPr id="24" name="Text Placeholder 23">
            <a:extLst>
              <a:ext uri="{FF2B5EF4-FFF2-40B4-BE49-F238E27FC236}">
                <a16:creationId xmlns:a16="http://schemas.microsoft.com/office/drawing/2014/main" xmlns="" id="{ABF1D337-2A3C-A0FB-A6CD-5E4B9D6DFD91}"/>
              </a:ext>
            </a:extLst>
          </p:cNvPr>
          <p:cNvSpPr>
            <a:spLocks noGrp="1"/>
          </p:cNvSpPr>
          <p:nvPr>
            <p:ph type="body" sz="quarter" idx="32"/>
          </p:nvPr>
        </p:nvSpPr>
        <p:spPr>
          <a:xfrm>
            <a:off x="10390090" y="4648295"/>
            <a:ext cx="1913128" cy="1075689"/>
          </a:xfrm>
        </p:spPr>
        <p:txBody>
          <a:bodyPr/>
          <a:lstStyle/>
          <a:p>
            <a:r>
              <a:rPr lang="en-US" sz="2000" dirty="0">
                <a:latin typeface="+mj-lt"/>
              </a:rPr>
              <a:t>Discussion</a:t>
            </a:r>
          </a:p>
        </p:txBody>
      </p:sp>
      <p:sp>
        <p:nvSpPr>
          <p:cNvPr id="21" name="Footer Placeholder 19">
            <a:extLst>
              <a:ext uri="{FF2B5EF4-FFF2-40B4-BE49-F238E27FC236}">
                <a16:creationId xmlns:a16="http://schemas.microsoft.com/office/drawing/2014/main" xmlns="" id="{A6E539FA-B60E-5585-524F-1BFA8C5B3E2F}"/>
              </a:ext>
            </a:extLst>
          </p:cNvPr>
          <p:cNvSpPr txBox="1">
            <a:spLocks/>
          </p:cNvSpPr>
          <p:nvPr/>
        </p:nvSpPr>
        <p:spPr>
          <a:xfrm>
            <a:off x="486699" y="6085719"/>
            <a:ext cx="4114800" cy="365125"/>
          </a:xfrm>
          <a:prstGeom prst="rect">
            <a:avLst/>
          </a:prstGeom>
        </p:spPr>
        <p:txBody>
          <a:bodyPr anchor="ctr"/>
          <a:lstStyle>
            <a:defPPr>
              <a:defRPr lang="zh-CN"/>
            </a:defPPr>
            <a:lvl1pPr marL="0" algn="l" defTabSz="914400" rtl="0" eaLnBrk="1" latinLnBrk="0" hangingPunct="1">
              <a:defRPr sz="1200" b="0" i="0" kern="1200">
                <a:solidFill>
                  <a:schemeClr val="tx1"/>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u="none" strike="noStrike" kern="1200" cap="none" spc="0" normalizeH="0" baseline="0" noProof="0">
              <a:ln>
                <a:noFill/>
              </a:ln>
              <a:solidFill>
                <a:schemeClr val="bg1"/>
              </a:solidFill>
              <a:effectLst/>
              <a:uLnTx/>
              <a:uFillTx/>
            </a:endParaRPr>
          </a:p>
        </p:txBody>
      </p:sp>
      <p:sp>
        <p:nvSpPr>
          <p:cNvPr id="8" name="Footer Placeholder 7">
            <a:extLst>
              <a:ext uri="{FF2B5EF4-FFF2-40B4-BE49-F238E27FC236}">
                <a16:creationId xmlns:a16="http://schemas.microsoft.com/office/drawing/2014/main" xmlns="" id="{D36D0CF6-7418-9349-F7A8-045EA96B2D03}"/>
              </a:ext>
            </a:extLst>
          </p:cNvPr>
          <p:cNvSpPr>
            <a:spLocks noGrp="1"/>
          </p:cNvSpPr>
          <p:nvPr>
            <p:ph type="ftr" sz="quarter" idx="33"/>
          </p:nvPr>
        </p:nvSpPr>
        <p:spPr>
          <a:xfrm>
            <a:off x="1818132" y="6112389"/>
            <a:ext cx="4114800" cy="365125"/>
          </a:xfrm>
        </p:spPr>
        <p:txBody>
          <a:bodyPr/>
          <a:lstStyle/>
          <a:p>
            <a:endParaRPr lang="en-US"/>
          </a:p>
        </p:txBody>
      </p:sp>
      <p:sp>
        <p:nvSpPr>
          <p:cNvPr id="10" name="Slide Number Placeholder 9">
            <a:extLst>
              <a:ext uri="{FF2B5EF4-FFF2-40B4-BE49-F238E27FC236}">
                <a16:creationId xmlns:a16="http://schemas.microsoft.com/office/drawing/2014/main" xmlns="" id="{CBE681AB-301C-4DC8-7FBD-FAA2CC6606AE}"/>
              </a:ext>
            </a:extLst>
          </p:cNvPr>
          <p:cNvSpPr>
            <a:spLocks noGrp="1"/>
          </p:cNvSpPr>
          <p:nvPr>
            <p:ph type="sldNum" sz="quarter" idx="34"/>
          </p:nvPr>
        </p:nvSpPr>
        <p:spPr/>
        <p:txBody>
          <a:bodyPr/>
          <a:lstStyle/>
          <a:p>
            <a:fld id="{47FEACEE-25B4-4A2D-B147-27296E36371D}" type="slidenum">
              <a:rPr lang="en-US" altLang="zh-CN" smtClean="0"/>
              <a:pPr/>
              <a:t>2</a:t>
            </a:fld>
            <a:endParaRPr lang="en-US" altLang="zh-CN"/>
          </a:p>
        </p:txBody>
      </p:sp>
      <p:sp>
        <p:nvSpPr>
          <p:cNvPr id="2" name="TextBox 1">
            <a:extLst>
              <a:ext uri="{FF2B5EF4-FFF2-40B4-BE49-F238E27FC236}">
                <a16:creationId xmlns:a16="http://schemas.microsoft.com/office/drawing/2014/main" xmlns="" id="{9A34E6E8-D58E-1831-03C8-7B041E4ABB50}"/>
              </a:ext>
            </a:extLst>
          </p:cNvPr>
          <p:cNvSpPr txBox="1"/>
          <p:nvPr/>
        </p:nvSpPr>
        <p:spPr>
          <a:xfrm>
            <a:off x="5534459" y="3189267"/>
            <a:ext cx="1538719" cy="400110"/>
          </a:xfrm>
          <a:prstGeom prst="rect">
            <a:avLst/>
          </a:prstGeom>
        </p:spPr>
        <p:txBody>
          <a:bodyPr wrap="square" rtlCol="0">
            <a:spAutoFit/>
          </a:bodyPr>
          <a:lstStyle/>
          <a:p>
            <a:pPr marL="0" indent="0" algn="ctr">
              <a:lnSpc>
                <a:spcPct val="100000"/>
              </a:lnSpc>
              <a:spcBef>
                <a:spcPts val="0"/>
              </a:spcBef>
              <a:buFontTx/>
              <a:buNone/>
            </a:pPr>
            <a:r>
              <a:rPr lang="en-US" sz="2000" dirty="0">
                <a:latin typeface="+mj-lt"/>
                <a:ea typeface="微软雅黑"/>
                <a:cs typeface="Posterama" panose="020B0504020200020000" pitchFamily="34" charset="0"/>
              </a:rPr>
              <a:t>Procedure</a:t>
            </a:r>
          </a:p>
        </p:txBody>
      </p:sp>
      <p:sp>
        <p:nvSpPr>
          <p:cNvPr id="3" name="TextBox 2">
            <a:extLst>
              <a:ext uri="{FF2B5EF4-FFF2-40B4-BE49-F238E27FC236}">
                <a16:creationId xmlns:a16="http://schemas.microsoft.com/office/drawing/2014/main" xmlns="" id="{7E225FAB-DC2D-FD2F-058F-7E148444D79C}"/>
              </a:ext>
            </a:extLst>
          </p:cNvPr>
          <p:cNvSpPr txBox="1"/>
          <p:nvPr/>
        </p:nvSpPr>
        <p:spPr>
          <a:xfrm>
            <a:off x="10796338" y="1403549"/>
            <a:ext cx="1254254" cy="400110"/>
          </a:xfrm>
          <a:prstGeom prst="rect">
            <a:avLst/>
          </a:prstGeom>
        </p:spPr>
        <p:txBody>
          <a:bodyPr wrap="none" rtlCol="0">
            <a:spAutoFit/>
          </a:bodyPr>
          <a:lstStyle/>
          <a:p>
            <a:pPr marL="0" indent="0" algn="r">
              <a:lnSpc>
                <a:spcPct val="100000"/>
              </a:lnSpc>
              <a:spcBef>
                <a:spcPts val="0"/>
              </a:spcBef>
              <a:buFontTx/>
              <a:buNone/>
            </a:pPr>
            <a:r>
              <a:rPr lang="en-US" sz="2000" dirty="0">
                <a:latin typeface="+mj-lt"/>
                <a:ea typeface="微软雅黑"/>
                <a:cs typeface="Posterama" panose="020B0504020200020000" pitchFamily="34" charset="0"/>
              </a:rPr>
              <a:t>Apparatus</a:t>
            </a:r>
          </a:p>
        </p:txBody>
      </p:sp>
      <p:sp>
        <p:nvSpPr>
          <p:cNvPr id="14" name="Text Placeholder 15">
            <a:extLst>
              <a:ext uri="{FF2B5EF4-FFF2-40B4-BE49-F238E27FC236}">
                <a16:creationId xmlns:a16="http://schemas.microsoft.com/office/drawing/2014/main" xmlns="" id="{8FEA3BB9-F064-CFBE-C0BE-BB7A22A4DCFC}"/>
              </a:ext>
            </a:extLst>
          </p:cNvPr>
          <p:cNvSpPr txBox="1">
            <a:spLocks/>
          </p:cNvSpPr>
          <p:nvPr/>
        </p:nvSpPr>
        <p:spPr>
          <a:xfrm>
            <a:off x="6199632" y="4648295"/>
            <a:ext cx="2085567" cy="1054727"/>
          </a:xfrm>
          <a:prstGeom prst="rect">
            <a:avLst/>
          </a:prstGeom>
        </p:spPr>
        <p:txBody>
          <a:bodyPr vert="horz" lIns="91440" tIns="45720" rIns="91440" bIns="45720" rtlCol="0" anchor="ctr">
            <a:noAutofit/>
          </a:bodyPr>
          <a:lstStyle>
            <a:lvl1pPr marL="0" indent="0" algn="ctr" defTabSz="914400" rtl="0" eaLnBrk="1" latinLnBrk="0" hangingPunct="1">
              <a:lnSpc>
                <a:spcPct val="100000"/>
              </a:lnSpc>
              <a:spcBef>
                <a:spcPts val="1000"/>
              </a:spcBef>
              <a:buFont typeface="Arial" panose="020B0604020202020204" pitchFamily="34" charset="0"/>
              <a:buNone/>
              <a:defRPr sz="1800" b="0" i="0" kern="1200">
                <a:solidFill>
                  <a:schemeClr val="accent6"/>
                </a:solidFill>
                <a:latin typeface="Abadi" panose="020B0604020104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9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smtClean="0">
                <a:latin typeface="+mj-lt"/>
              </a:rPr>
              <a:t>Hardware Implementation</a:t>
            </a:r>
            <a:endParaRPr lang="en-US" sz="2000" dirty="0">
              <a:latin typeface="+mj-lt"/>
            </a:endParaRPr>
          </a:p>
        </p:txBody>
      </p:sp>
      <p:sp>
        <p:nvSpPr>
          <p:cNvPr id="15" name="Text Placeholder 23">
            <a:extLst>
              <a:ext uri="{FF2B5EF4-FFF2-40B4-BE49-F238E27FC236}">
                <a16:creationId xmlns:a16="http://schemas.microsoft.com/office/drawing/2014/main" xmlns="" id="{ABF1D337-2A3C-A0FB-A6CD-5E4B9D6DFD91}"/>
              </a:ext>
            </a:extLst>
          </p:cNvPr>
          <p:cNvSpPr txBox="1">
            <a:spLocks/>
          </p:cNvSpPr>
          <p:nvPr/>
        </p:nvSpPr>
        <p:spPr>
          <a:xfrm>
            <a:off x="8375472" y="4585311"/>
            <a:ext cx="1913128" cy="1075689"/>
          </a:xfrm>
          <a:prstGeom prst="rect">
            <a:avLst/>
          </a:prstGeom>
        </p:spPr>
        <p:txBody>
          <a:bodyPr vert="horz" lIns="91440" tIns="45720" rIns="91440" bIns="45720" rtlCol="0" anchor="ctr">
            <a:noAutofit/>
          </a:bodyPr>
          <a:lstStyle>
            <a:lvl1pPr marL="0" indent="0" algn="ctr" defTabSz="914400" rtl="0" eaLnBrk="1" latinLnBrk="0" hangingPunct="1">
              <a:lnSpc>
                <a:spcPct val="113000"/>
              </a:lnSpc>
              <a:spcBef>
                <a:spcPts val="1000"/>
              </a:spcBef>
              <a:buFont typeface="Arial" panose="020B0604020202020204" pitchFamily="34" charset="0"/>
              <a:buNone/>
              <a:defRPr sz="1800" b="0" i="0" kern="1200">
                <a:solidFill>
                  <a:schemeClr val="accent6"/>
                </a:solidFill>
                <a:latin typeface="Abadi" panose="020B0604020104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9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smtClean="0">
                <a:latin typeface="+mj-lt"/>
              </a:rPr>
              <a:t>Limitation</a:t>
            </a:r>
            <a:endParaRPr lang="en-US" sz="2000" dirty="0">
              <a:latin typeface="+mj-lt"/>
            </a:endParaRPr>
          </a:p>
        </p:txBody>
      </p:sp>
    </p:spTree>
    <p:extLst>
      <p:ext uri="{BB962C8B-B14F-4D97-AF65-F5344CB8AC3E}">
        <p14:creationId xmlns:p14="http://schemas.microsoft.com/office/powerpoint/2010/main" val="277553516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xmlns="" id="{81D18537-D028-9E9C-FB87-93F24955DFC7}"/>
              </a:ext>
            </a:extLst>
          </p:cNvPr>
          <p:cNvSpPr>
            <a:spLocks noGrp="1"/>
          </p:cNvSpPr>
          <p:nvPr>
            <p:ph type="title"/>
          </p:nvPr>
        </p:nvSpPr>
        <p:spPr>
          <a:xfrm>
            <a:off x="391309" y="2103437"/>
            <a:ext cx="5117162" cy="1325563"/>
          </a:xfrm>
        </p:spPr>
        <p:txBody>
          <a:bodyPr/>
          <a:lstStyle/>
          <a:p>
            <a:r>
              <a:rPr lang="en-US" altLang="zh-CN"/>
              <a:t>Introduction</a:t>
            </a:r>
            <a:endParaRPr lang="en-US"/>
          </a:p>
        </p:txBody>
      </p:sp>
      <p:sp>
        <p:nvSpPr>
          <p:cNvPr id="20" name="Text Placeholder 19">
            <a:extLst>
              <a:ext uri="{FF2B5EF4-FFF2-40B4-BE49-F238E27FC236}">
                <a16:creationId xmlns:a16="http://schemas.microsoft.com/office/drawing/2014/main" xmlns="" id="{CC0093B1-77CC-1E61-FB22-E136F94EABD2}"/>
              </a:ext>
            </a:extLst>
          </p:cNvPr>
          <p:cNvSpPr>
            <a:spLocks noGrp="1"/>
          </p:cNvSpPr>
          <p:nvPr>
            <p:ph type="body" sz="quarter" idx="28"/>
          </p:nvPr>
        </p:nvSpPr>
        <p:spPr>
          <a:xfrm>
            <a:off x="391309" y="3172570"/>
            <a:ext cx="4378445" cy="1557506"/>
          </a:xfrm>
        </p:spPr>
        <p:txBody>
          <a:bodyPr/>
          <a:lstStyle/>
          <a:p>
            <a:r>
              <a:rPr lang="en-US" sz="1800">
                <a:latin typeface="+mj-lt"/>
              </a:rPr>
              <a:t>Traffic signals control the flow of vehicles and people on the roads. They keep cars and pedestrians moving safely and help avoid accidents at busy intersections. Traffic lights are important because they make sure everyone takes turns and follows the rules, which makes the roads safer and smoother for everyone.</a:t>
            </a:r>
          </a:p>
          <a:p>
            <a:endParaRPr lang="en-US"/>
          </a:p>
        </p:txBody>
      </p:sp>
      <p:sp>
        <p:nvSpPr>
          <p:cNvPr id="4" name="Footer Placeholder 3">
            <a:extLst>
              <a:ext uri="{FF2B5EF4-FFF2-40B4-BE49-F238E27FC236}">
                <a16:creationId xmlns:a16="http://schemas.microsoft.com/office/drawing/2014/main" xmlns="" id="{0A01EC1F-42C9-66C4-9D49-F6AF79D5BE91}"/>
              </a:ext>
            </a:extLst>
          </p:cNvPr>
          <p:cNvSpPr>
            <a:spLocks noGrp="1"/>
          </p:cNvSpPr>
          <p:nvPr>
            <p:ph type="ftr" sz="quarter" idx="52"/>
          </p:nvPr>
        </p:nvSpPr>
        <p:spPr/>
        <p:txBody>
          <a:bodyPr/>
          <a:lstStyle/>
          <a:p>
            <a:endParaRPr lang="en-US"/>
          </a:p>
        </p:txBody>
      </p:sp>
      <p:sp>
        <p:nvSpPr>
          <p:cNvPr id="6" name="Freeform: Shape 5">
            <a:extLst>
              <a:ext uri="{FF2B5EF4-FFF2-40B4-BE49-F238E27FC236}">
                <a16:creationId xmlns:a16="http://schemas.microsoft.com/office/drawing/2014/main" xmlns="" id="{D91FB993-29E1-3DBD-8335-7970016F8DE7}"/>
              </a:ext>
              <a:ext uri="{C183D7F6-B498-43B3-948B-1728B52AA6E4}">
                <adec:decorative xmlns:adec="http://schemas.microsoft.com/office/drawing/2017/decorative" xmlns="" val="1"/>
              </a:ext>
            </a:extLst>
          </p:cNvPr>
          <p:cNvSpPr/>
          <p:nvPr/>
        </p:nvSpPr>
        <p:spPr>
          <a:xfrm>
            <a:off x="4584821" y="311581"/>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7D952"/>
              </a:solidFill>
              <a:effectLst/>
              <a:uLnTx/>
              <a:uFillTx/>
              <a:latin typeface="Posterama Text SemiBold"/>
              <a:ea typeface="+mn-ea"/>
              <a:cs typeface="+mn-cs"/>
            </a:endParaRPr>
          </a:p>
        </p:txBody>
      </p:sp>
      <p:sp>
        <p:nvSpPr>
          <p:cNvPr id="7" name="Slide Number Placeholder 6">
            <a:extLst>
              <a:ext uri="{FF2B5EF4-FFF2-40B4-BE49-F238E27FC236}">
                <a16:creationId xmlns:a16="http://schemas.microsoft.com/office/drawing/2014/main" xmlns="" id="{7D6767F8-4670-E83D-85F4-1446B8B9D466}"/>
              </a:ext>
            </a:extLst>
          </p:cNvPr>
          <p:cNvSpPr>
            <a:spLocks noGrp="1"/>
          </p:cNvSpPr>
          <p:nvPr>
            <p:ph type="sldNum" sz="quarter" idx="53"/>
          </p:nvPr>
        </p:nvSpPr>
        <p:spPr/>
        <p:txBody>
          <a:bodyPr/>
          <a:lstStyle/>
          <a:p>
            <a:fld id="{47FEACEE-25B4-4A2D-B147-27296E36371D}" type="slidenum">
              <a:rPr lang="en-US" altLang="zh-CN" smtClean="0"/>
              <a:pPr/>
              <a:t>3</a:t>
            </a:fld>
            <a:endParaRPr lang="en-US" altLang="zh-CN"/>
          </a:p>
        </p:txBody>
      </p:sp>
      <p:pic>
        <p:nvPicPr>
          <p:cNvPr id="10" name="Picture Placeholder 9" descr="A top view of a street intersection with cars and buildings&#10;&#10;AI-generated content may be incorrect.">
            <a:extLst>
              <a:ext uri="{FF2B5EF4-FFF2-40B4-BE49-F238E27FC236}">
                <a16:creationId xmlns:a16="http://schemas.microsoft.com/office/drawing/2014/main" xmlns="" id="{E148B37B-40C1-CDF4-F586-83AA19EDE534}"/>
              </a:ext>
            </a:extLst>
          </p:cNvPr>
          <p:cNvPicPr>
            <a:picLocks noGrp="1" noChangeAspect="1"/>
          </p:cNvPicPr>
          <p:nvPr>
            <p:ph type="pic" sz="quarter" idx="51"/>
          </p:nvPr>
        </p:nvPicPr>
        <p:blipFill>
          <a:blip r:embed="rId3"/>
          <a:srcRect l="3074" r="3074"/>
          <a:stretch>
            <a:fillRect/>
          </a:stretch>
        </p:blipFill>
        <p:spPr/>
      </p:pic>
    </p:spTree>
    <p:extLst>
      <p:ext uri="{BB962C8B-B14F-4D97-AF65-F5344CB8AC3E}">
        <p14:creationId xmlns:p14="http://schemas.microsoft.com/office/powerpoint/2010/main" val="7755480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Placeholder 12" descr="A close-up of a microchip&#10;&#10;AI-generated content may be incorrect.">
            <a:extLst>
              <a:ext uri="{FF2B5EF4-FFF2-40B4-BE49-F238E27FC236}">
                <a16:creationId xmlns:a16="http://schemas.microsoft.com/office/drawing/2014/main" xmlns="" id="{7C9E37FE-9156-53F4-CE98-A57A680458FF}"/>
              </a:ext>
            </a:extLst>
          </p:cNvPr>
          <p:cNvPicPr>
            <a:picLocks noGrp="1" noChangeAspect="1"/>
          </p:cNvPicPr>
          <p:nvPr>
            <p:ph type="pic" sz="quarter" idx="48"/>
          </p:nvPr>
        </p:nvPicPr>
        <p:blipFill>
          <a:blip r:embed="rId3"/>
          <a:srcRect l="12696" r="19946" b="-3"/>
          <a:stretch>
            <a:fillRect/>
          </a:stretch>
        </p:blipFill>
        <p:spPr>
          <a:xfrm>
            <a:off x="3068214" y="1788797"/>
            <a:ext cx="1507961" cy="1335501"/>
          </a:xfrm>
          <a:noFill/>
        </p:spPr>
      </p:pic>
      <p:sp>
        <p:nvSpPr>
          <p:cNvPr id="19" name="Text Placeholder 18">
            <a:extLst>
              <a:ext uri="{FF2B5EF4-FFF2-40B4-BE49-F238E27FC236}">
                <a16:creationId xmlns:a16="http://schemas.microsoft.com/office/drawing/2014/main" xmlns="" id="{FC101F03-8617-09D4-619B-F38E2F0A4F15}"/>
              </a:ext>
            </a:extLst>
          </p:cNvPr>
          <p:cNvSpPr>
            <a:spLocks noGrp="1"/>
          </p:cNvSpPr>
          <p:nvPr>
            <p:ph type="body" sz="quarter" idx="28"/>
          </p:nvPr>
        </p:nvSpPr>
        <p:spPr>
          <a:xfrm>
            <a:off x="484632" y="2775005"/>
            <a:ext cx="4959822" cy="1809412"/>
          </a:xfrm>
        </p:spPr>
        <p:txBody>
          <a:bodyPr>
            <a:noAutofit/>
          </a:bodyPr>
          <a:lstStyle/>
          <a:p>
            <a:r>
              <a:rPr lang="en-US" sz="1800">
                <a:latin typeface="+mj-lt"/>
              </a:rPr>
              <a:t/>
            </a:r>
            <a:br>
              <a:rPr lang="en-US" sz="1800">
                <a:latin typeface="+mj-lt"/>
              </a:rPr>
            </a:br>
            <a:r>
              <a:rPr lang="en-US" sz="1800">
                <a:latin typeface="+mj-lt"/>
              </a:rPr>
              <a:t>The 555 Timer is a versatile integrated circuit that can function as a </a:t>
            </a:r>
            <a:r>
              <a:rPr lang="en-US" sz="1800" b="1">
                <a:latin typeface="+mj-lt"/>
              </a:rPr>
              <a:t>timer</a:t>
            </a:r>
            <a:r>
              <a:rPr lang="en-US" sz="1800">
                <a:latin typeface="+mj-lt"/>
              </a:rPr>
              <a:t>, </a:t>
            </a:r>
            <a:r>
              <a:rPr lang="en-US" sz="1800" b="1">
                <a:latin typeface="+mj-lt"/>
              </a:rPr>
              <a:t>pulse generator</a:t>
            </a:r>
            <a:r>
              <a:rPr lang="en-US" sz="1800">
                <a:latin typeface="+mj-lt"/>
              </a:rPr>
              <a:t>, or </a:t>
            </a:r>
            <a:r>
              <a:rPr lang="en-US" sz="1800" b="1">
                <a:latin typeface="+mj-lt"/>
              </a:rPr>
              <a:t>oscillator</a:t>
            </a:r>
            <a:r>
              <a:rPr lang="en-US" sz="1800">
                <a:latin typeface="+mj-lt"/>
              </a:rPr>
              <a:t>. It is widely used in electronics projects to generate precise time delays or oscillating signals. In this project, it’s used in </a:t>
            </a:r>
            <a:r>
              <a:rPr lang="en-US" sz="1800" b="1">
                <a:latin typeface="+mj-lt"/>
              </a:rPr>
              <a:t>astable mode</a:t>
            </a:r>
            <a:r>
              <a:rPr lang="en-US" sz="1800">
                <a:latin typeface="+mj-lt"/>
              </a:rPr>
              <a:t> to produce continuous square wave pulses, which act as the clock signals for the 4017 decade counter.</a:t>
            </a:r>
          </a:p>
        </p:txBody>
      </p:sp>
      <p:sp>
        <p:nvSpPr>
          <p:cNvPr id="46" name="Title 45">
            <a:extLst>
              <a:ext uri="{FF2B5EF4-FFF2-40B4-BE49-F238E27FC236}">
                <a16:creationId xmlns:a16="http://schemas.microsoft.com/office/drawing/2014/main" xmlns="" id="{4D761329-3BEF-0173-1328-A4DB26572AFF}"/>
              </a:ext>
            </a:extLst>
          </p:cNvPr>
          <p:cNvSpPr>
            <a:spLocks noGrp="1"/>
          </p:cNvSpPr>
          <p:nvPr>
            <p:ph type="title"/>
          </p:nvPr>
        </p:nvSpPr>
        <p:spPr>
          <a:xfrm>
            <a:off x="484632" y="1065599"/>
            <a:ext cx="2611494" cy="723198"/>
          </a:xfrm>
        </p:spPr>
        <p:txBody>
          <a:bodyPr anchor="t">
            <a:normAutofit/>
          </a:bodyPr>
          <a:lstStyle/>
          <a:p>
            <a:r>
              <a:rPr lang="en-US"/>
              <a:t>Theory</a:t>
            </a:r>
          </a:p>
        </p:txBody>
      </p:sp>
      <p:sp>
        <p:nvSpPr>
          <p:cNvPr id="51" name="Footer Placeholder 4">
            <a:extLst>
              <a:ext uri="{FF2B5EF4-FFF2-40B4-BE49-F238E27FC236}">
                <a16:creationId xmlns:a16="http://schemas.microsoft.com/office/drawing/2014/main" xmlns="" id="{34D57FB0-9F50-473C-9E8B-9EF4BAC61E72}"/>
              </a:ext>
            </a:extLst>
          </p:cNvPr>
          <p:cNvSpPr>
            <a:spLocks noGrp="1"/>
          </p:cNvSpPr>
          <p:nvPr>
            <p:ph type="ftr" sz="quarter" idx="49"/>
          </p:nvPr>
        </p:nvSpPr>
        <p:spPr>
          <a:xfrm>
            <a:off x="484632" y="6217920"/>
            <a:ext cx="4114800" cy="365125"/>
          </a:xfrm>
        </p:spPr>
        <p:txBody>
          <a:bodyPr/>
          <a:lstStyle/>
          <a:p>
            <a:pPr>
              <a:spcAft>
                <a:spcPts val="600"/>
              </a:spcAft>
            </a:pPr>
            <a:endParaRPr lang="en-US"/>
          </a:p>
        </p:txBody>
      </p:sp>
      <p:sp>
        <p:nvSpPr>
          <p:cNvPr id="53" name="Slide Number Placeholder 5">
            <a:extLst>
              <a:ext uri="{FF2B5EF4-FFF2-40B4-BE49-F238E27FC236}">
                <a16:creationId xmlns:a16="http://schemas.microsoft.com/office/drawing/2014/main" xmlns="" id="{8718CD95-E07E-9B30-E25E-2247CE0A4939}"/>
              </a:ext>
            </a:extLst>
          </p:cNvPr>
          <p:cNvSpPr>
            <a:spLocks noGrp="1"/>
          </p:cNvSpPr>
          <p:nvPr>
            <p:ph type="sldNum" sz="quarter" idx="50"/>
          </p:nvPr>
        </p:nvSpPr>
        <p:spPr>
          <a:xfrm>
            <a:off x="11194169" y="6217920"/>
            <a:ext cx="458592" cy="365125"/>
          </a:xfrm>
        </p:spPr>
        <p:txBody>
          <a:bodyPr/>
          <a:lstStyle/>
          <a:p>
            <a:pPr>
              <a:spcAft>
                <a:spcPts val="600"/>
              </a:spcAft>
            </a:pPr>
            <a:fld id="{47FEACEE-25B4-4A2D-B147-27296E36371D}" type="slidenum">
              <a:rPr lang="en-US" altLang="zh-CN" smtClean="0"/>
              <a:pPr>
                <a:spcAft>
                  <a:spcPts val="600"/>
                </a:spcAft>
              </a:pPr>
              <a:t>4</a:t>
            </a:fld>
            <a:endParaRPr lang="en-US" altLang="zh-CN"/>
          </a:p>
        </p:txBody>
      </p:sp>
      <p:pic>
        <p:nvPicPr>
          <p:cNvPr id="17" name="Picture 16" descr="A diagram of a circuit&#10;&#10;AI-generated content may be incorrect.">
            <a:extLst>
              <a:ext uri="{FF2B5EF4-FFF2-40B4-BE49-F238E27FC236}">
                <a16:creationId xmlns:a16="http://schemas.microsoft.com/office/drawing/2014/main" xmlns="" id="{45279096-AF67-F30C-356D-9F493F488D35}"/>
              </a:ext>
            </a:extLst>
          </p:cNvPr>
          <p:cNvPicPr>
            <a:picLocks noChangeAspect="1"/>
          </p:cNvPicPr>
          <p:nvPr/>
        </p:nvPicPr>
        <p:blipFill>
          <a:blip r:embed="rId4"/>
          <a:stretch>
            <a:fillRect/>
          </a:stretch>
        </p:blipFill>
        <p:spPr>
          <a:xfrm>
            <a:off x="5842511" y="596533"/>
            <a:ext cx="5810250" cy="4297308"/>
          </a:xfrm>
          <a:prstGeom prst="rect">
            <a:avLst/>
          </a:prstGeom>
        </p:spPr>
      </p:pic>
      <p:sp>
        <p:nvSpPr>
          <p:cNvPr id="18" name="TextBox 17">
            <a:extLst>
              <a:ext uri="{FF2B5EF4-FFF2-40B4-BE49-F238E27FC236}">
                <a16:creationId xmlns:a16="http://schemas.microsoft.com/office/drawing/2014/main" xmlns="" id="{2E151EB6-6E5E-81D3-98CF-28C2F968D85D}"/>
              </a:ext>
            </a:extLst>
          </p:cNvPr>
          <p:cNvSpPr txBox="1"/>
          <p:nvPr/>
        </p:nvSpPr>
        <p:spPr>
          <a:xfrm>
            <a:off x="192506" y="2545132"/>
            <a:ext cx="2477651" cy="400110"/>
          </a:xfrm>
          <a:prstGeom prst="rect">
            <a:avLst/>
          </a:prstGeom>
        </p:spPr>
        <p:txBody>
          <a:bodyPr wrap="square" rtlCol="0">
            <a:spAutoFit/>
          </a:bodyPr>
          <a:lstStyle/>
          <a:p>
            <a:pPr marL="0" indent="0" algn="ctr">
              <a:lnSpc>
                <a:spcPct val="100000"/>
              </a:lnSpc>
              <a:spcBef>
                <a:spcPts val="0"/>
              </a:spcBef>
              <a:buFontTx/>
              <a:buNone/>
            </a:pPr>
            <a:r>
              <a:rPr lang="en-US" sz="2000" b="1">
                <a:latin typeface="+mj-lt"/>
              </a:rPr>
              <a:t>The 555 Timer IC</a:t>
            </a:r>
            <a:endParaRPr lang="en-US" sz="2000">
              <a:solidFill>
                <a:prstClr val="white"/>
              </a:solidFill>
              <a:latin typeface="Posterama" panose="020B0504020200020000" pitchFamily="34" charset="0"/>
              <a:ea typeface="微软雅黑"/>
              <a:cs typeface="Posterama" panose="020B0504020200020000" pitchFamily="34" charset="0"/>
            </a:endParaRPr>
          </a:p>
        </p:txBody>
      </p:sp>
    </p:spTree>
    <p:extLst>
      <p:ext uri="{BB962C8B-B14F-4D97-AF65-F5344CB8AC3E}">
        <p14:creationId xmlns:p14="http://schemas.microsoft.com/office/powerpoint/2010/main" val="247807961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xmlns="" id="{4C6EC6F6-F346-241D-C2AD-CEA21AF2E091}"/>
              </a:ext>
            </a:extLst>
          </p:cNvPr>
          <p:cNvSpPr>
            <a:spLocks noGrp="1"/>
          </p:cNvSpPr>
          <p:nvPr>
            <p:ph type="title"/>
          </p:nvPr>
        </p:nvSpPr>
        <p:spPr>
          <a:xfrm>
            <a:off x="356850" y="749179"/>
            <a:ext cx="6420939" cy="1115434"/>
          </a:xfrm>
        </p:spPr>
        <p:txBody>
          <a:bodyPr/>
          <a:lstStyle/>
          <a:p>
            <a:r>
              <a:rPr lang="en-US"/>
              <a:t>Theory</a:t>
            </a:r>
          </a:p>
        </p:txBody>
      </p:sp>
      <p:sp>
        <p:nvSpPr>
          <p:cNvPr id="4" name="Footer Placeholder 3">
            <a:extLst>
              <a:ext uri="{FF2B5EF4-FFF2-40B4-BE49-F238E27FC236}">
                <a16:creationId xmlns:a16="http://schemas.microsoft.com/office/drawing/2014/main" xmlns="" id="{8FD23934-4A07-2183-483D-999C4EEC4F76}"/>
              </a:ext>
            </a:extLst>
          </p:cNvPr>
          <p:cNvSpPr>
            <a:spLocks noGrp="1"/>
          </p:cNvSpPr>
          <p:nvPr>
            <p:ph type="ftr" sz="quarter" idx="28"/>
          </p:nvPr>
        </p:nvSpPr>
        <p:spPr/>
        <p:txBody>
          <a:bodyPr/>
          <a:lstStyle/>
          <a:p>
            <a:endParaRPr lang="en-US"/>
          </a:p>
        </p:txBody>
      </p:sp>
      <p:sp>
        <p:nvSpPr>
          <p:cNvPr id="5" name="Slide Number Placeholder 4">
            <a:extLst>
              <a:ext uri="{FF2B5EF4-FFF2-40B4-BE49-F238E27FC236}">
                <a16:creationId xmlns:a16="http://schemas.microsoft.com/office/drawing/2014/main" xmlns="" id="{EFE20B9D-3E1B-ACAC-E328-901AE7E6D939}"/>
              </a:ext>
            </a:extLst>
          </p:cNvPr>
          <p:cNvSpPr>
            <a:spLocks noGrp="1"/>
          </p:cNvSpPr>
          <p:nvPr>
            <p:ph type="sldNum" sz="quarter" idx="29"/>
          </p:nvPr>
        </p:nvSpPr>
        <p:spPr/>
        <p:txBody>
          <a:bodyPr/>
          <a:lstStyle/>
          <a:p>
            <a:fld id="{47FEACEE-25B4-4A2D-B147-27296E36371D}" type="slidenum">
              <a:rPr lang="en-US" altLang="zh-CN" smtClean="0"/>
              <a:pPr/>
              <a:t>5</a:t>
            </a:fld>
            <a:endParaRPr lang="en-US" altLang="zh-CN"/>
          </a:p>
        </p:txBody>
      </p:sp>
      <p:sp>
        <p:nvSpPr>
          <p:cNvPr id="7" name="TextBox 6">
            <a:extLst>
              <a:ext uri="{FF2B5EF4-FFF2-40B4-BE49-F238E27FC236}">
                <a16:creationId xmlns:a16="http://schemas.microsoft.com/office/drawing/2014/main" xmlns="" id="{BE8F1D14-EE94-1931-FBBE-0506E01390CC}"/>
              </a:ext>
            </a:extLst>
          </p:cNvPr>
          <p:cNvSpPr txBox="1"/>
          <p:nvPr/>
        </p:nvSpPr>
        <p:spPr>
          <a:xfrm>
            <a:off x="-117282" y="2168919"/>
            <a:ext cx="3751028" cy="400110"/>
          </a:xfrm>
          <a:prstGeom prst="rect">
            <a:avLst/>
          </a:prstGeom>
          <a:noFill/>
        </p:spPr>
        <p:txBody>
          <a:bodyPr wrap="square">
            <a:spAutoFit/>
          </a:bodyPr>
          <a:lstStyle/>
          <a:p>
            <a:pPr marL="0" indent="0" algn="ctr">
              <a:lnSpc>
                <a:spcPct val="100000"/>
              </a:lnSpc>
              <a:spcBef>
                <a:spcPts val="0"/>
              </a:spcBef>
              <a:buFontTx/>
              <a:buNone/>
            </a:pPr>
            <a:r>
              <a:rPr lang="en-US" sz="2000" b="1">
                <a:latin typeface="+mj-lt"/>
              </a:rPr>
              <a:t>CD4017 Decade Counter</a:t>
            </a:r>
            <a:endParaRPr lang="en-US" sz="2000">
              <a:solidFill>
                <a:prstClr val="white"/>
              </a:solidFill>
              <a:latin typeface="Posterama" panose="020B0504020200020000" pitchFamily="34" charset="0"/>
              <a:ea typeface="微软雅黑"/>
              <a:cs typeface="Posterama" panose="020B0504020200020000" pitchFamily="34" charset="0"/>
            </a:endParaRPr>
          </a:p>
        </p:txBody>
      </p:sp>
      <p:sp>
        <p:nvSpPr>
          <p:cNvPr id="8" name="TextBox 7">
            <a:extLst>
              <a:ext uri="{FF2B5EF4-FFF2-40B4-BE49-F238E27FC236}">
                <a16:creationId xmlns:a16="http://schemas.microsoft.com/office/drawing/2014/main" xmlns="" id="{2913DC49-AEE0-6905-9FE3-54779883D97C}"/>
              </a:ext>
            </a:extLst>
          </p:cNvPr>
          <p:cNvSpPr txBox="1"/>
          <p:nvPr/>
        </p:nvSpPr>
        <p:spPr>
          <a:xfrm>
            <a:off x="356850" y="2733419"/>
            <a:ext cx="5463506" cy="2585323"/>
          </a:xfrm>
          <a:prstGeom prst="rect">
            <a:avLst/>
          </a:prstGeom>
        </p:spPr>
        <p:txBody>
          <a:bodyPr wrap="square" rtlCol="0">
            <a:spAutoFit/>
          </a:bodyPr>
          <a:lstStyle/>
          <a:p>
            <a:pPr marL="0" indent="0">
              <a:lnSpc>
                <a:spcPct val="100000"/>
              </a:lnSpc>
              <a:spcBef>
                <a:spcPts val="0"/>
              </a:spcBef>
              <a:buFontTx/>
              <a:buNone/>
            </a:pPr>
            <a:r>
              <a:rPr lang="en-US">
                <a:latin typeface="+mj-lt"/>
              </a:rPr>
              <a:t>The </a:t>
            </a:r>
            <a:r>
              <a:rPr lang="en-US" b="1">
                <a:latin typeface="+mj-lt"/>
              </a:rPr>
              <a:t>CD4017 decade counter</a:t>
            </a:r>
            <a:r>
              <a:rPr lang="en-US">
                <a:latin typeface="+mj-lt"/>
              </a:rPr>
              <a:t> is a digital IC that counts from 0 to 9 in sequence with each clock pulse, activating one of its 10 outputs (Q0–Q9) one at a time while the others remain low. It has a reset pin to set the count back to zero and a clock enable pin to control counting. With each rising edge of the clock input, the active output moves to the next pin in sequence, and once it reaches Q9, it goes back to Q0 to repeat the cycle, also providing a carry-out signal for every 10th clock pulse.</a:t>
            </a:r>
            <a:endParaRPr lang="en-US" sz="1800">
              <a:solidFill>
                <a:prstClr val="white"/>
              </a:solidFill>
              <a:latin typeface="+mj-lt"/>
              <a:ea typeface="微软雅黑"/>
              <a:cs typeface="Posterama" panose="020B0504020200020000" pitchFamily="34" charset="0"/>
            </a:endParaRPr>
          </a:p>
        </p:txBody>
      </p:sp>
      <p:pic>
        <p:nvPicPr>
          <p:cNvPr id="11" name="Picture 10" descr="A circuit board with text on it&#10;&#10;AI-generated content may be incorrect.">
            <a:extLst>
              <a:ext uri="{FF2B5EF4-FFF2-40B4-BE49-F238E27FC236}">
                <a16:creationId xmlns:a16="http://schemas.microsoft.com/office/drawing/2014/main" xmlns="" id="{3198B1D4-9DC5-1CE0-CB5B-B767F60207CA}"/>
              </a:ext>
            </a:extLst>
          </p:cNvPr>
          <p:cNvPicPr>
            <a:picLocks noChangeAspect="1"/>
          </p:cNvPicPr>
          <p:nvPr/>
        </p:nvPicPr>
        <p:blipFill>
          <a:blip r:embed="rId3"/>
          <a:stretch>
            <a:fillRect/>
          </a:stretch>
        </p:blipFill>
        <p:spPr>
          <a:xfrm>
            <a:off x="7167008" y="1295400"/>
            <a:ext cx="4138032" cy="4724399"/>
          </a:xfrm>
          <a:prstGeom prst="rect">
            <a:avLst/>
          </a:prstGeom>
        </p:spPr>
      </p:pic>
      <p:pic>
        <p:nvPicPr>
          <p:cNvPr id="13" name="Picture 12" descr="A close-up of a chip&#10;&#10;AI-generated content may be incorrect.">
            <a:extLst>
              <a:ext uri="{FF2B5EF4-FFF2-40B4-BE49-F238E27FC236}">
                <a16:creationId xmlns:a16="http://schemas.microsoft.com/office/drawing/2014/main" xmlns="" id="{7EEBAE05-1D55-71B6-C69F-95B97AA3F2C0}"/>
              </a:ext>
            </a:extLst>
          </p:cNvPr>
          <p:cNvPicPr>
            <a:picLocks noChangeAspect="1"/>
          </p:cNvPicPr>
          <p:nvPr/>
        </p:nvPicPr>
        <p:blipFill>
          <a:blip r:embed="rId4"/>
          <a:stretch>
            <a:fillRect/>
          </a:stretch>
        </p:blipFill>
        <p:spPr>
          <a:xfrm>
            <a:off x="3170557" y="1403168"/>
            <a:ext cx="1706244" cy="1706244"/>
          </a:xfrm>
          <a:prstGeom prst="rect">
            <a:avLst/>
          </a:prstGeom>
        </p:spPr>
      </p:pic>
    </p:spTree>
    <p:extLst>
      <p:ext uri="{BB962C8B-B14F-4D97-AF65-F5344CB8AC3E}">
        <p14:creationId xmlns:p14="http://schemas.microsoft.com/office/powerpoint/2010/main" val="164028818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xmlns="" id="{4379BBF1-9BC2-6DCE-0154-8873469878A5}"/>
              </a:ext>
            </a:extLst>
          </p:cNvPr>
          <p:cNvSpPr>
            <a:spLocks noGrp="1"/>
          </p:cNvSpPr>
          <p:nvPr>
            <p:ph type="title"/>
          </p:nvPr>
        </p:nvSpPr>
        <p:spPr>
          <a:xfrm>
            <a:off x="581709" y="588189"/>
            <a:ext cx="6404628" cy="754837"/>
          </a:xfrm>
        </p:spPr>
        <p:txBody>
          <a:bodyPr/>
          <a:lstStyle/>
          <a:p>
            <a:r>
              <a:rPr lang="en-US"/>
              <a:t>Apparatus</a:t>
            </a:r>
          </a:p>
        </p:txBody>
      </p:sp>
      <p:sp>
        <p:nvSpPr>
          <p:cNvPr id="5" name="Footer Placeholder 4">
            <a:extLst>
              <a:ext uri="{FF2B5EF4-FFF2-40B4-BE49-F238E27FC236}">
                <a16:creationId xmlns:a16="http://schemas.microsoft.com/office/drawing/2014/main" xmlns="" id="{6D18E7F7-120D-E343-B41C-E8DF89FC0F49}"/>
              </a:ext>
            </a:extLst>
          </p:cNvPr>
          <p:cNvSpPr>
            <a:spLocks noGrp="1"/>
          </p:cNvSpPr>
          <p:nvPr>
            <p:ph type="ftr" sz="quarter" idx="28"/>
          </p:nvPr>
        </p:nvSpPr>
        <p:spPr/>
        <p:txBody>
          <a:bodyPr/>
          <a:lstStyle/>
          <a:p>
            <a:endParaRPr lang="en-US"/>
          </a:p>
        </p:txBody>
      </p:sp>
      <p:sp>
        <p:nvSpPr>
          <p:cNvPr id="7" name="Slide Number Placeholder 6">
            <a:extLst>
              <a:ext uri="{FF2B5EF4-FFF2-40B4-BE49-F238E27FC236}">
                <a16:creationId xmlns:a16="http://schemas.microsoft.com/office/drawing/2014/main" xmlns="" id="{8EA25C86-7BE3-4BC6-C0B8-7F7D7C3EC286}"/>
              </a:ext>
            </a:extLst>
          </p:cNvPr>
          <p:cNvSpPr>
            <a:spLocks noGrp="1"/>
          </p:cNvSpPr>
          <p:nvPr>
            <p:ph type="sldNum" sz="quarter" idx="29"/>
          </p:nvPr>
        </p:nvSpPr>
        <p:spPr/>
        <p:txBody>
          <a:bodyPr/>
          <a:lstStyle/>
          <a:p>
            <a:fld id="{47FEACEE-25B4-4A2D-B147-27296E36371D}" type="slidenum">
              <a:rPr lang="en-US" altLang="zh-CN" smtClean="0"/>
              <a:pPr/>
              <a:t>6</a:t>
            </a:fld>
            <a:endParaRPr lang="en-US" altLang="zh-CN"/>
          </a:p>
        </p:txBody>
      </p:sp>
      <p:graphicFrame>
        <p:nvGraphicFramePr>
          <p:cNvPr id="10" name="Table 9">
            <a:extLst>
              <a:ext uri="{FF2B5EF4-FFF2-40B4-BE49-F238E27FC236}">
                <a16:creationId xmlns:a16="http://schemas.microsoft.com/office/drawing/2014/main" xmlns="" id="{2C910248-C762-A1ED-A5AF-191786F99410}"/>
              </a:ext>
            </a:extLst>
          </p:cNvPr>
          <p:cNvGraphicFramePr>
            <a:graphicFrameLocks noGrp="1"/>
          </p:cNvGraphicFramePr>
          <p:nvPr>
            <p:extLst>
              <p:ext uri="{D42A27DB-BD31-4B8C-83A1-F6EECF244321}">
                <p14:modId xmlns:p14="http://schemas.microsoft.com/office/powerpoint/2010/main" val="2450762054"/>
              </p:ext>
            </p:extLst>
          </p:nvPr>
        </p:nvGraphicFramePr>
        <p:xfrm>
          <a:off x="581709" y="1476375"/>
          <a:ext cx="9370568" cy="4474848"/>
        </p:xfrm>
        <a:graphic>
          <a:graphicData uri="http://schemas.openxmlformats.org/drawingml/2006/table">
            <a:tbl>
              <a:tblPr firstRow="1" bandRow="1">
                <a:tableStyleId>{ED083AE6-46FA-4A59-8FB0-9F97EB10719F}</a:tableStyleId>
              </a:tblPr>
              <a:tblGrid>
                <a:gridCol w="4685284">
                  <a:extLst>
                    <a:ext uri="{9D8B030D-6E8A-4147-A177-3AD203B41FA5}">
                      <a16:colId xmlns:a16="http://schemas.microsoft.com/office/drawing/2014/main" xmlns="" val="2062616192"/>
                    </a:ext>
                  </a:extLst>
                </a:gridCol>
                <a:gridCol w="4685284">
                  <a:extLst>
                    <a:ext uri="{9D8B030D-6E8A-4147-A177-3AD203B41FA5}">
                      <a16:colId xmlns:a16="http://schemas.microsoft.com/office/drawing/2014/main" xmlns="" val="3976797309"/>
                    </a:ext>
                  </a:extLst>
                </a:gridCol>
              </a:tblGrid>
              <a:tr h="372904">
                <a:tc>
                  <a:txBody>
                    <a:bodyPr/>
                    <a:lstStyle/>
                    <a:p>
                      <a:pPr algn="ctr"/>
                      <a:r>
                        <a:rPr lang="en-US">
                          <a:latin typeface="+mj-lt"/>
                        </a:rPr>
                        <a:t>EQUIPMENT NAME</a:t>
                      </a:r>
                    </a:p>
                  </a:txBody>
                  <a:tcPr/>
                </a:tc>
                <a:tc>
                  <a:txBody>
                    <a:bodyPr/>
                    <a:lstStyle/>
                    <a:p>
                      <a:pPr algn="ctr"/>
                      <a:r>
                        <a:rPr lang="en-US">
                          <a:latin typeface="+mj-lt"/>
                        </a:rPr>
                        <a:t>QUANTITY</a:t>
                      </a:r>
                    </a:p>
                  </a:txBody>
                  <a:tcPr/>
                </a:tc>
                <a:extLst>
                  <a:ext uri="{0D108BD9-81ED-4DB2-BD59-A6C34878D82A}">
                    <a16:rowId xmlns:a16="http://schemas.microsoft.com/office/drawing/2014/main" xmlns="" val="4036329002"/>
                  </a:ext>
                </a:extLst>
              </a:tr>
              <a:tr h="372904">
                <a:tc>
                  <a:txBody>
                    <a:bodyPr/>
                    <a:lstStyle/>
                    <a:p>
                      <a:pPr algn="ctr"/>
                      <a:r>
                        <a:rPr lang="en-US">
                          <a:latin typeface="+mj-lt"/>
                        </a:rPr>
                        <a:t>555 Timer IC</a:t>
                      </a:r>
                    </a:p>
                  </a:txBody>
                  <a:tcPr/>
                </a:tc>
                <a:tc>
                  <a:txBody>
                    <a:bodyPr/>
                    <a:lstStyle/>
                    <a:p>
                      <a:pPr algn="ctr"/>
                      <a:r>
                        <a:rPr lang="en-US">
                          <a:latin typeface="+mj-lt"/>
                        </a:rPr>
                        <a:t>1x1</a:t>
                      </a:r>
                    </a:p>
                  </a:txBody>
                  <a:tcPr/>
                </a:tc>
                <a:extLst>
                  <a:ext uri="{0D108BD9-81ED-4DB2-BD59-A6C34878D82A}">
                    <a16:rowId xmlns:a16="http://schemas.microsoft.com/office/drawing/2014/main" xmlns="" val="2403768741"/>
                  </a:ext>
                </a:extLst>
              </a:tr>
              <a:tr h="372904">
                <a:tc>
                  <a:txBody>
                    <a:bodyPr/>
                    <a:lstStyle/>
                    <a:p>
                      <a:pPr algn="ctr"/>
                      <a:r>
                        <a:rPr lang="en-US">
                          <a:latin typeface="+mj-lt"/>
                        </a:rPr>
                        <a:t>CD4017 BP Decade Counter</a:t>
                      </a:r>
                    </a:p>
                  </a:txBody>
                  <a:tcPr/>
                </a:tc>
                <a:tc>
                  <a:txBody>
                    <a:bodyPr/>
                    <a:lstStyle/>
                    <a:p>
                      <a:pPr algn="ctr"/>
                      <a:r>
                        <a:rPr lang="en-US">
                          <a:latin typeface="+mj-lt"/>
                        </a:rPr>
                        <a:t>1x1</a:t>
                      </a:r>
                    </a:p>
                  </a:txBody>
                  <a:tcPr/>
                </a:tc>
                <a:extLst>
                  <a:ext uri="{0D108BD9-81ED-4DB2-BD59-A6C34878D82A}">
                    <a16:rowId xmlns:a16="http://schemas.microsoft.com/office/drawing/2014/main" xmlns="" val="2506327479"/>
                  </a:ext>
                </a:extLst>
              </a:tr>
              <a:tr h="372904">
                <a:tc>
                  <a:txBody>
                    <a:bodyPr/>
                    <a:lstStyle/>
                    <a:p>
                      <a:pPr algn="ctr"/>
                      <a:r>
                        <a:rPr lang="en-US">
                          <a:latin typeface="+mj-lt"/>
                        </a:rPr>
                        <a:t>Capacitor 10uF</a:t>
                      </a:r>
                    </a:p>
                  </a:txBody>
                  <a:tcPr/>
                </a:tc>
                <a:tc>
                  <a:txBody>
                    <a:bodyPr/>
                    <a:lstStyle/>
                    <a:p>
                      <a:pPr algn="ctr"/>
                      <a:r>
                        <a:rPr lang="en-US">
                          <a:latin typeface="+mj-lt"/>
                        </a:rPr>
                        <a:t>1x1</a:t>
                      </a:r>
                    </a:p>
                  </a:txBody>
                  <a:tcPr/>
                </a:tc>
                <a:extLst>
                  <a:ext uri="{0D108BD9-81ED-4DB2-BD59-A6C34878D82A}">
                    <a16:rowId xmlns:a16="http://schemas.microsoft.com/office/drawing/2014/main" xmlns="" val="752449926"/>
                  </a:ext>
                </a:extLst>
              </a:tr>
              <a:tr h="372904">
                <a:tc>
                  <a:txBody>
                    <a:bodyPr/>
                    <a:lstStyle/>
                    <a:p>
                      <a:pPr algn="ctr"/>
                      <a:r>
                        <a:rPr lang="en-US">
                          <a:latin typeface="+mj-lt"/>
                        </a:rPr>
                        <a:t>Resistor 1kohm</a:t>
                      </a:r>
                    </a:p>
                  </a:txBody>
                  <a:tcPr/>
                </a:tc>
                <a:tc>
                  <a:txBody>
                    <a:bodyPr/>
                    <a:lstStyle/>
                    <a:p>
                      <a:pPr algn="ctr"/>
                      <a:r>
                        <a:rPr lang="en-US">
                          <a:latin typeface="+mj-lt"/>
                        </a:rPr>
                        <a:t>1x1</a:t>
                      </a:r>
                    </a:p>
                  </a:txBody>
                  <a:tcPr/>
                </a:tc>
                <a:extLst>
                  <a:ext uri="{0D108BD9-81ED-4DB2-BD59-A6C34878D82A}">
                    <a16:rowId xmlns:a16="http://schemas.microsoft.com/office/drawing/2014/main" xmlns="" val="2436290895"/>
                  </a:ext>
                </a:extLst>
              </a:tr>
              <a:tr h="372904">
                <a:tc>
                  <a:txBody>
                    <a:bodyPr/>
                    <a:lstStyle/>
                    <a:p>
                      <a:pPr algn="ctr"/>
                      <a:r>
                        <a:rPr lang="en-US">
                          <a:latin typeface="+mj-lt"/>
                        </a:rPr>
                        <a:t>Variable Resistor 50kohm</a:t>
                      </a:r>
                    </a:p>
                  </a:txBody>
                  <a:tcPr/>
                </a:tc>
                <a:tc>
                  <a:txBody>
                    <a:bodyPr/>
                    <a:lstStyle/>
                    <a:p>
                      <a:pPr algn="ctr"/>
                      <a:r>
                        <a:rPr lang="en-US">
                          <a:latin typeface="+mj-lt"/>
                        </a:rPr>
                        <a:t>1x1</a:t>
                      </a:r>
                    </a:p>
                  </a:txBody>
                  <a:tcPr/>
                </a:tc>
                <a:extLst>
                  <a:ext uri="{0D108BD9-81ED-4DB2-BD59-A6C34878D82A}">
                    <a16:rowId xmlns:a16="http://schemas.microsoft.com/office/drawing/2014/main" xmlns="" val="1362121053"/>
                  </a:ext>
                </a:extLst>
              </a:tr>
              <a:tr h="372904">
                <a:tc>
                  <a:txBody>
                    <a:bodyPr/>
                    <a:lstStyle/>
                    <a:p>
                      <a:pPr algn="ctr"/>
                      <a:r>
                        <a:rPr lang="en-US">
                          <a:latin typeface="+mj-lt"/>
                        </a:rPr>
                        <a:t>Resistor 220ohm</a:t>
                      </a:r>
                    </a:p>
                  </a:txBody>
                  <a:tcPr/>
                </a:tc>
                <a:tc>
                  <a:txBody>
                    <a:bodyPr/>
                    <a:lstStyle/>
                    <a:p>
                      <a:pPr algn="ctr"/>
                      <a:r>
                        <a:rPr lang="en-US">
                          <a:latin typeface="+mj-lt"/>
                        </a:rPr>
                        <a:t>1x3</a:t>
                      </a:r>
                    </a:p>
                  </a:txBody>
                  <a:tcPr/>
                </a:tc>
                <a:extLst>
                  <a:ext uri="{0D108BD9-81ED-4DB2-BD59-A6C34878D82A}">
                    <a16:rowId xmlns:a16="http://schemas.microsoft.com/office/drawing/2014/main" xmlns="" val="2504321324"/>
                  </a:ext>
                </a:extLst>
              </a:tr>
              <a:tr h="372904">
                <a:tc>
                  <a:txBody>
                    <a:bodyPr/>
                    <a:lstStyle/>
                    <a:p>
                      <a:pPr algn="ctr"/>
                      <a:r>
                        <a:rPr lang="en-US">
                          <a:latin typeface="+mj-lt"/>
                        </a:rPr>
                        <a:t>1N4148 Diode</a:t>
                      </a:r>
                    </a:p>
                  </a:txBody>
                  <a:tcPr/>
                </a:tc>
                <a:tc>
                  <a:txBody>
                    <a:bodyPr/>
                    <a:lstStyle/>
                    <a:p>
                      <a:pPr algn="ctr"/>
                      <a:r>
                        <a:rPr lang="en-US">
                          <a:latin typeface="+mj-lt"/>
                        </a:rPr>
                        <a:t>1x8</a:t>
                      </a:r>
                    </a:p>
                  </a:txBody>
                  <a:tcPr/>
                </a:tc>
                <a:extLst>
                  <a:ext uri="{0D108BD9-81ED-4DB2-BD59-A6C34878D82A}">
                    <a16:rowId xmlns:a16="http://schemas.microsoft.com/office/drawing/2014/main" xmlns="" val="1798892375"/>
                  </a:ext>
                </a:extLst>
              </a:tr>
              <a:tr h="372904">
                <a:tc>
                  <a:txBody>
                    <a:bodyPr/>
                    <a:lstStyle/>
                    <a:p>
                      <a:pPr algn="ctr"/>
                      <a:r>
                        <a:rPr lang="en-US">
                          <a:latin typeface="+mj-lt"/>
                        </a:rPr>
                        <a:t>LED (green) </a:t>
                      </a:r>
                    </a:p>
                  </a:txBody>
                  <a:tcPr/>
                </a:tc>
                <a:tc>
                  <a:txBody>
                    <a:bodyPr/>
                    <a:lstStyle/>
                    <a:p>
                      <a:pPr algn="ctr"/>
                      <a:r>
                        <a:rPr lang="en-US">
                          <a:latin typeface="+mj-lt"/>
                        </a:rPr>
                        <a:t>1x4</a:t>
                      </a:r>
                    </a:p>
                  </a:txBody>
                  <a:tcPr/>
                </a:tc>
                <a:extLst>
                  <a:ext uri="{0D108BD9-81ED-4DB2-BD59-A6C34878D82A}">
                    <a16:rowId xmlns:a16="http://schemas.microsoft.com/office/drawing/2014/main" xmlns="" val="144190538"/>
                  </a:ext>
                </a:extLst>
              </a:tr>
              <a:tr h="372904">
                <a:tc>
                  <a:txBody>
                    <a:bodyPr/>
                    <a:lstStyle/>
                    <a:p>
                      <a:pPr algn="ctr"/>
                      <a:r>
                        <a:rPr lang="en-US">
                          <a:latin typeface="+mj-lt"/>
                        </a:rPr>
                        <a:t>LED (red)</a:t>
                      </a:r>
                    </a:p>
                  </a:txBody>
                  <a:tcPr/>
                </a:tc>
                <a:tc>
                  <a:txBody>
                    <a:bodyPr/>
                    <a:lstStyle/>
                    <a:p>
                      <a:pPr algn="ctr"/>
                      <a:r>
                        <a:rPr lang="en-US">
                          <a:latin typeface="+mj-lt"/>
                        </a:rPr>
                        <a:t>1x4</a:t>
                      </a:r>
                    </a:p>
                  </a:txBody>
                  <a:tcPr/>
                </a:tc>
                <a:extLst>
                  <a:ext uri="{0D108BD9-81ED-4DB2-BD59-A6C34878D82A}">
                    <a16:rowId xmlns:a16="http://schemas.microsoft.com/office/drawing/2014/main" xmlns="" val="2206028574"/>
                  </a:ext>
                </a:extLst>
              </a:tr>
              <a:tr h="372904">
                <a:tc>
                  <a:txBody>
                    <a:bodyPr/>
                    <a:lstStyle/>
                    <a:p>
                      <a:pPr algn="ctr"/>
                      <a:r>
                        <a:rPr lang="en-US">
                          <a:latin typeface="+mj-lt"/>
                        </a:rPr>
                        <a:t>LED (yellow)</a:t>
                      </a:r>
                    </a:p>
                  </a:txBody>
                  <a:tcPr/>
                </a:tc>
                <a:tc>
                  <a:txBody>
                    <a:bodyPr/>
                    <a:lstStyle/>
                    <a:p>
                      <a:pPr algn="ctr"/>
                      <a:r>
                        <a:rPr lang="en-US">
                          <a:latin typeface="+mj-lt"/>
                        </a:rPr>
                        <a:t>1x4</a:t>
                      </a:r>
                    </a:p>
                  </a:txBody>
                  <a:tcPr/>
                </a:tc>
                <a:extLst>
                  <a:ext uri="{0D108BD9-81ED-4DB2-BD59-A6C34878D82A}">
                    <a16:rowId xmlns:a16="http://schemas.microsoft.com/office/drawing/2014/main" xmlns="" val="549896724"/>
                  </a:ext>
                </a:extLst>
              </a:tr>
              <a:tr h="372904">
                <a:tc>
                  <a:txBody>
                    <a:bodyPr/>
                    <a:lstStyle/>
                    <a:p>
                      <a:pPr algn="ctr"/>
                      <a:r>
                        <a:rPr lang="en-US">
                          <a:latin typeface="+mj-lt"/>
                        </a:rPr>
                        <a:t>Battery 12V</a:t>
                      </a:r>
                    </a:p>
                  </a:txBody>
                  <a:tcPr/>
                </a:tc>
                <a:tc>
                  <a:txBody>
                    <a:bodyPr/>
                    <a:lstStyle/>
                    <a:p>
                      <a:pPr algn="ctr"/>
                      <a:r>
                        <a:rPr lang="en-US">
                          <a:latin typeface="+mj-lt"/>
                        </a:rPr>
                        <a:t>1x1</a:t>
                      </a:r>
                    </a:p>
                  </a:txBody>
                  <a:tcPr/>
                </a:tc>
                <a:extLst>
                  <a:ext uri="{0D108BD9-81ED-4DB2-BD59-A6C34878D82A}">
                    <a16:rowId xmlns:a16="http://schemas.microsoft.com/office/drawing/2014/main" xmlns="" val="943865140"/>
                  </a:ext>
                </a:extLst>
              </a:tr>
            </a:tbl>
          </a:graphicData>
        </a:graphic>
      </p:graphicFrame>
    </p:spTree>
    <p:extLst>
      <p:ext uri="{BB962C8B-B14F-4D97-AF65-F5344CB8AC3E}">
        <p14:creationId xmlns:p14="http://schemas.microsoft.com/office/powerpoint/2010/main" val="124602129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descr="Electronics protoboard">
            <a:extLst>
              <a:ext uri="{FF2B5EF4-FFF2-40B4-BE49-F238E27FC236}">
                <a16:creationId xmlns:a16="http://schemas.microsoft.com/office/drawing/2014/main" xmlns="" id="{8ABA22F4-95FB-2663-AADC-71BED118A7DD}"/>
              </a:ext>
            </a:extLst>
          </p:cNvPr>
          <p:cNvPicPr>
            <a:picLocks noChangeAspect="1"/>
          </p:cNvPicPr>
          <p:nvPr/>
        </p:nvPicPr>
        <p:blipFill>
          <a:blip r:embed="rId3"/>
          <a:srcRect l="3024" r="37031" b="2"/>
          <a:stretch>
            <a:fillRect/>
          </a:stretch>
        </p:blipFill>
        <p:spPr>
          <a:xfrm>
            <a:off x="7493157" y="529148"/>
            <a:ext cx="4248873" cy="473113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noFill/>
          <a:ln w="19050">
            <a:noFill/>
          </a:ln>
        </p:spPr>
      </p:pic>
      <p:sp>
        <p:nvSpPr>
          <p:cNvPr id="21" name="Text Placeholder 2">
            <a:extLst>
              <a:ext uri="{FF2B5EF4-FFF2-40B4-BE49-F238E27FC236}">
                <a16:creationId xmlns:a16="http://schemas.microsoft.com/office/drawing/2014/main" xmlns="" id="{B0B9A1DE-F8AF-A993-7D82-CB051C850895}"/>
              </a:ext>
            </a:extLst>
          </p:cNvPr>
          <p:cNvSpPr>
            <a:spLocks noGrp="1"/>
          </p:cNvSpPr>
          <p:nvPr>
            <p:ph type="body" sz="quarter" idx="28"/>
          </p:nvPr>
        </p:nvSpPr>
        <p:spPr>
          <a:xfrm>
            <a:off x="517426" y="2646619"/>
            <a:ext cx="5664299" cy="2690480"/>
          </a:xfrm>
        </p:spPr>
        <p:txBody>
          <a:bodyPr>
            <a:normAutofit fontScale="55000" lnSpcReduction="20000"/>
          </a:bodyPr>
          <a:lstStyle/>
          <a:p>
            <a:pPr>
              <a:lnSpc>
                <a:spcPct val="90000"/>
              </a:lnSpc>
              <a:buNone/>
            </a:pPr>
            <a:r>
              <a:rPr lang="en-US" sz="3300">
                <a:effectLst/>
                <a:latin typeface="+mj-lt"/>
              </a:rPr>
              <a:t>To do the experiment, first connect a power supply and set up a Timer in astable mode using a resistor, a potentiometer, and a capacitor. Connect its output to a counter through another resistor. Power the counter and connect the appropriate pins to ground. Link the outputs to LEDs using diodes and resistors. Group the LEDs into four lanes with red, yellow, and green in each. Turn on the circuit to see the LEDs blink like traffic lights. You can adjust the timing with the potentiometer or reset it using a button.</a:t>
            </a:r>
          </a:p>
          <a:p>
            <a:pPr>
              <a:lnSpc>
                <a:spcPct val="90000"/>
              </a:lnSpc>
              <a:buNone/>
            </a:pPr>
            <a:r>
              <a:rPr lang="en-US" sz="1300">
                <a:effectLst/>
              </a:rPr>
              <a:t> </a:t>
            </a:r>
            <a:endParaRPr lang="en-US" sz="1300" b="1"/>
          </a:p>
        </p:txBody>
      </p:sp>
      <p:sp>
        <p:nvSpPr>
          <p:cNvPr id="6" name="Title 5">
            <a:extLst>
              <a:ext uri="{FF2B5EF4-FFF2-40B4-BE49-F238E27FC236}">
                <a16:creationId xmlns:a16="http://schemas.microsoft.com/office/drawing/2014/main" xmlns="" id="{613663CA-BA5A-41E7-1FBE-D38846DFEF75}"/>
              </a:ext>
            </a:extLst>
          </p:cNvPr>
          <p:cNvSpPr>
            <a:spLocks noGrp="1"/>
          </p:cNvSpPr>
          <p:nvPr>
            <p:ph type="title"/>
          </p:nvPr>
        </p:nvSpPr>
        <p:spPr>
          <a:xfrm>
            <a:off x="517426" y="1597722"/>
            <a:ext cx="9823998" cy="1325563"/>
          </a:xfrm>
        </p:spPr>
        <p:txBody>
          <a:bodyPr anchor="t">
            <a:normAutofit/>
          </a:bodyPr>
          <a:lstStyle/>
          <a:p>
            <a:r>
              <a:rPr lang="en-US"/>
              <a:t>Procedure</a:t>
            </a:r>
          </a:p>
        </p:txBody>
      </p:sp>
      <p:sp>
        <p:nvSpPr>
          <p:cNvPr id="22" name="Footer Placeholder 4">
            <a:extLst>
              <a:ext uri="{FF2B5EF4-FFF2-40B4-BE49-F238E27FC236}">
                <a16:creationId xmlns:a16="http://schemas.microsoft.com/office/drawing/2014/main" xmlns="" id="{CA3B43DC-DF06-D7E2-E269-9A773DAF891E}"/>
              </a:ext>
            </a:extLst>
          </p:cNvPr>
          <p:cNvSpPr>
            <a:spLocks noGrp="1"/>
          </p:cNvSpPr>
          <p:nvPr>
            <p:ph type="ftr" sz="quarter" idx="49"/>
          </p:nvPr>
        </p:nvSpPr>
        <p:spPr>
          <a:xfrm>
            <a:off x="484632" y="6217920"/>
            <a:ext cx="4114800" cy="365125"/>
          </a:xfrm>
        </p:spPr>
        <p:txBody>
          <a:bodyPr/>
          <a:lstStyle/>
          <a:p>
            <a:pPr>
              <a:spcAft>
                <a:spcPts val="600"/>
              </a:spcAft>
            </a:pPr>
            <a:endParaRPr lang="en-US"/>
          </a:p>
        </p:txBody>
      </p:sp>
      <p:sp>
        <p:nvSpPr>
          <p:cNvPr id="5" name="Slide Number Placeholder 4">
            <a:extLst>
              <a:ext uri="{FF2B5EF4-FFF2-40B4-BE49-F238E27FC236}">
                <a16:creationId xmlns:a16="http://schemas.microsoft.com/office/drawing/2014/main" xmlns="" id="{E31C7500-E032-DBB5-A780-8247E3B7367B}"/>
              </a:ext>
            </a:extLst>
          </p:cNvPr>
          <p:cNvSpPr>
            <a:spLocks noGrp="1"/>
          </p:cNvSpPr>
          <p:nvPr>
            <p:ph type="sldNum" sz="quarter" idx="50"/>
          </p:nvPr>
        </p:nvSpPr>
        <p:spPr>
          <a:xfrm>
            <a:off x="11194169" y="6217920"/>
            <a:ext cx="458592" cy="365125"/>
          </a:xfrm>
        </p:spPr>
        <p:txBody>
          <a:bodyPr anchor="ctr">
            <a:normAutofit/>
          </a:bodyPr>
          <a:lstStyle/>
          <a:p>
            <a:pPr>
              <a:spcAft>
                <a:spcPts val="600"/>
              </a:spcAft>
            </a:pPr>
            <a:fld id="{47FEACEE-25B4-4A2D-B147-27296E36371D}" type="slidenum">
              <a:rPr lang="en-US" altLang="zh-CN" noProof="0" smtClean="0"/>
              <a:pPr>
                <a:spcAft>
                  <a:spcPts val="600"/>
                </a:spcAft>
              </a:pPr>
              <a:t>7</a:t>
            </a:fld>
            <a:endParaRPr lang="en-US" altLang="zh-CN" noProof="0"/>
          </a:p>
        </p:txBody>
      </p:sp>
    </p:spTree>
    <p:extLst>
      <p:ext uri="{BB962C8B-B14F-4D97-AF65-F5344CB8AC3E}">
        <p14:creationId xmlns:p14="http://schemas.microsoft.com/office/powerpoint/2010/main" val="3295592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Title 85">
            <a:extLst>
              <a:ext uri="{FF2B5EF4-FFF2-40B4-BE49-F238E27FC236}">
                <a16:creationId xmlns:a16="http://schemas.microsoft.com/office/drawing/2014/main" xmlns="" id="{1E3F7726-AC85-55B8-BDED-51E7BA85CD1C}"/>
              </a:ext>
            </a:extLst>
          </p:cNvPr>
          <p:cNvSpPr>
            <a:spLocks noGrp="1"/>
          </p:cNvSpPr>
          <p:nvPr>
            <p:ph type="title"/>
          </p:nvPr>
        </p:nvSpPr>
        <p:spPr>
          <a:xfrm>
            <a:off x="838200" y="376309"/>
            <a:ext cx="10515600" cy="1325563"/>
          </a:xfrm>
        </p:spPr>
        <p:txBody>
          <a:bodyPr/>
          <a:lstStyle/>
          <a:p>
            <a:r>
              <a:rPr lang="en-US"/>
              <a:t>Junction</a:t>
            </a:r>
          </a:p>
        </p:txBody>
      </p:sp>
      <p:sp>
        <p:nvSpPr>
          <p:cNvPr id="29" name="Text Placeholder">
            <a:extLst>
              <a:ext uri="{FF2B5EF4-FFF2-40B4-BE49-F238E27FC236}">
                <a16:creationId xmlns:a16="http://schemas.microsoft.com/office/drawing/2014/main" xmlns="" id="{0490F6D4-84D0-42DF-A807-E56706B577D6}"/>
              </a:ext>
            </a:extLst>
          </p:cNvPr>
          <p:cNvSpPr>
            <a:spLocks noGrp="1"/>
          </p:cNvSpPr>
          <p:nvPr>
            <p:ph type="body" sz="quarter" idx="27"/>
          </p:nvPr>
        </p:nvSpPr>
        <p:spPr>
          <a:xfrm>
            <a:off x="1108384" y="4622151"/>
            <a:ext cx="1877575" cy="314244"/>
          </a:xfrm>
        </p:spPr>
        <p:txBody>
          <a:bodyPr/>
          <a:lstStyle/>
          <a:p>
            <a:r>
              <a:rPr lang="en-US" altLang="zh-CN"/>
              <a:t>Step 1</a:t>
            </a:r>
          </a:p>
          <a:p>
            <a:endParaRPr lang="zh-CN" altLang="en-US"/>
          </a:p>
        </p:txBody>
      </p:sp>
      <p:sp>
        <p:nvSpPr>
          <p:cNvPr id="37" name="Text Placeholder">
            <a:extLst>
              <a:ext uri="{FF2B5EF4-FFF2-40B4-BE49-F238E27FC236}">
                <a16:creationId xmlns:a16="http://schemas.microsoft.com/office/drawing/2014/main" xmlns="" id="{3A30B02E-FBE1-41C5-AF6E-E1013275E84A}"/>
              </a:ext>
            </a:extLst>
          </p:cNvPr>
          <p:cNvSpPr>
            <a:spLocks noGrp="1"/>
          </p:cNvSpPr>
          <p:nvPr>
            <p:ph type="body" sz="quarter" idx="49"/>
          </p:nvPr>
        </p:nvSpPr>
        <p:spPr>
          <a:xfrm>
            <a:off x="4521362" y="4626046"/>
            <a:ext cx="940453" cy="506399"/>
          </a:xfrm>
        </p:spPr>
        <p:txBody>
          <a:bodyPr/>
          <a:lstStyle/>
          <a:p>
            <a:r>
              <a:rPr lang="en-US" altLang="zh-CN"/>
              <a:t>Step 2</a:t>
            </a:r>
          </a:p>
          <a:p>
            <a:endParaRPr lang="zh-CN" altLang="en-US"/>
          </a:p>
        </p:txBody>
      </p:sp>
      <p:sp>
        <p:nvSpPr>
          <p:cNvPr id="38" name="Text Placeholder">
            <a:extLst>
              <a:ext uri="{FF2B5EF4-FFF2-40B4-BE49-F238E27FC236}">
                <a16:creationId xmlns:a16="http://schemas.microsoft.com/office/drawing/2014/main" xmlns="" id="{6BEF3457-28AE-41BA-B285-C77561919C1A}"/>
              </a:ext>
            </a:extLst>
          </p:cNvPr>
          <p:cNvSpPr>
            <a:spLocks noGrp="1"/>
          </p:cNvSpPr>
          <p:nvPr>
            <p:ph type="body" sz="quarter" idx="50"/>
          </p:nvPr>
        </p:nvSpPr>
        <p:spPr/>
        <p:txBody>
          <a:bodyPr/>
          <a:lstStyle/>
          <a:p>
            <a:endParaRPr lang="zh-CN" altLang="en-US"/>
          </a:p>
        </p:txBody>
      </p:sp>
      <p:sp>
        <p:nvSpPr>
          <p:cNvPr id="39" name="Text Placeholder">
            <a:extLst>
              <a:ext uri="{FF2B5EF4-FFF2-40B4-BE49-F238E27FC236}">
                <a16:creationId xmlns:a16="http://schemas.microsoft.com/office/drawing/2014/main" xmlns="" id="{1B558BFC-AA9F-4991-A6BB-D56BEC07C16E}"/>
              </a:ext>
            </a:extLst>
          </p:cNvPr>
          <p:cNvSpPr>
            <a:spLocks noGrp="1"/>
          </p:cNvSpPr>
          <p:nvPr>
            <p:ph type="body" sz="quarter" idx="51"/>
          </p:nvPr>
        </p:nvSpPr>
        <p:spPr/>
        <p:txBody>
          <a:bodyPr/>
          <a:lstStyle/>
          <a:p>
            <a:endParaRPr lang="en-US" altLang="zh-CN"/>
          </a:p>
          <a:p>
            <a:endParaRPr lang="zh-CN" altLang="en-US"/>
          </a:p>
        </p:txBody>
      </p:sp>
      <p:sp>
        <p:nvSpPr>
          <p:cNvPr id="41" name="Text Placeholder">
            <a:extLst>
              <a:ext uri="{FF2B5EF4-FFF2-40B4-BE49-F238E27FC236}">
                <a16:creationId xmlns:a16="http://schemas.microsoft.com/office/drawing/2014/main" xmlns="" id="{DBA8686B-D3EF-40DF-939C-F875885DD598}"/>
              </a:ext>
            </a:extLst>
          </p:cNvPr>
          <p:cNvSpPr>
            <a:spLocks noGrp="1"/>
          </p:cNvSpPr>
          <p:nvPr>
            <p:ph type="body" sz="quarter" idx="53"/>
          </p:nvPr>
        </p:nvSpPr>
        <p:spPr>
          <a:xfrm>
            <a:off x="7391172" y="4622151"/>
            <a:ext cx="940454" cy="506399"/>
          </a:xfrm>
        </p:spPr>
        <p:txBody>
          <a:bodyPr/>
          <a:lstStyle/>
          <a:p>
            <a:r>
              <a:rPr lang="en-US" altLang="zh-CN"/>
              <a:t>Step 3</a:t>
            </a:r>
          </a:p>
          <a:p>
            <a:endParaRPr lang="zh-CN" altLang="en-US"/>
          </a:p>
        </p:txBody>
      </p:sp>
      <p:sp>
        <p:nvSpPr>
          <p:cNvPr id="42" name="Text Placeholder">
            <a:extLst>
              <a:ext uri="{FF2B5EF4-FFF2-40B4-BE49-F238E27FC236}">
                <a16:creationId xmlns:a16="http://schemas.microsoft.com/office/drawing/2014/main" xmlns="" id="{6BF979FF-A4F0-4625-889A-AB985F98B2D4}"/>
              </a:ext>
            </a:extLst>
          </p:cNvPr>
          <p:cNvSpPr>
            <a:spLocks noGrp="1"/>
          </p:cNvSpPr>
          <p:nvPr>
            <p:ph type="body" sz="quarter" idx="54"/>
          </p:nvPr>
        </p:nvSpPr>
        <p:spPr/>
        <p:txBody>
          <a:bodyPr/>
          <a:lstStyle/>
          <a:p>
            <a:pPr lvl="0"/>
            <a:endParaRPr lang="en-US"/>
          </a:p>
        </p:txBody>
      </p:sp>
      <p:sp>
        <p:nvSpPr>
          <p:cNvPr id="43" name="Text Placeholder">
            <a:extLst>
              <a:ext uri="{FF2B5EF4-FFF2-40B4-BE49-F238E27FC236}">
                <a16:creationId xmlns:a16="http://schemas.microsoft.com/office/drawing/2014/main" xmlns="" id="{759A333C-6D37-427A-BE2A-4C2660134A5A}"/>
              </a:ext>
            </a:extLst>
          </p:cNvPr>
          <p:cNvSpPr>
            <a:spLocks noGrp="1"/>
          </p:cNvSpPr>
          <p:nvPr>
            <p:ph type="body" sz="quarter" idx="55"/>
          </p:nvPr>
        </p:nvSpPr>
        <p:spPr>
          <a:xfrm>
            <a:off x="10165067" y="4630296"/>
            <a:ext cx="940454" cy="506399"/>
          </a:xfrm>
        </p:spPr>
        <p:txBody>
          <a:bodyPr/>
          <a:lstStyle/>
          <a:p>
            <a:r>
              <a:rPr lang="en-US" altLang="zh-CN"/>
              <a:t>Step 4</a:t>
            </a:r>
          </a:p>
          <a:p>
            <a:endParaRPr lang="zh-CN" altLang="en-US"/>
          </a:p>
        </p:txBody>
      </p:sp>
      <p:sp>
        <p:nvSpPr>
          <p:cNvPr id="50" name="Text Placeholder">
            <a:extLst>
              <a:ext uri="{FF2B5EF4-FFF2-40B4-BE49-F238E27FC236}">
                <a16:creationId xmlns:a16="http://schemas.microsoft.com/office/drawing/2014/main" xmlns="" id="{4E9BE8F8-2FF1-43CB-B1AA-4F07E411D171}"/>
              </a:ext>
            </a:extLst>
          </p:cNvPr>
          <p:cNvSpPr>
            <a:spLocks noGrp="1"/>
          </p:cNvSpPr>
          <p:nvPr>
            <p:ph type="body" sz="quarter" idx="56"/>
          </p:nvPr>
        </p:nvSpPr>
        <p:spPr/>
        <p:txBody>
          <a:bodyPr/>
          <a:lstStyle/>
          <a:p>
            <a:endParaRPr lang="zh-CN" altLang="en-US"/>
          </a:p>
        </p:txBody>
      </p:sp>
      <p:sp>
        <p:nvSpPr>
          <p:cNvPr id="4" name="Footer Placeholder 3">
            <a:extLst>
              <a:ext uri="{FF2B5EF4-FFF2-40B4-BE49-F238E27FC236}">
                <a16:creationId xmlns:a16="http://schemas.microsoft.com/office/drawing/2014/main" xmlns="" id="{695DA9C9-8185-D0AB-3C76-BC1CABABA354}"/>
              </a:ext>
            </a:extLst>
          </p:cNvPr>
          <p:cNvSpPr>
            <a:spLocks noGrp="1"/>
          </p:cNvSpPr>
          <p:nvPr>
            <p:ph type="ftr" sz="quarter" idx="62"/>
          </p:nvPr>
        </p:nvSpPr>
        <p:spPr/>
        <p:txBody>
          <a:bodyPr/>
          <a:lstStyle/>
          <a:p>
            <a:endParaRPr lang="en-US"/>
          </a:p>
        </p:txBody>
      </p:sp>
      <p:sp>
        <p:nvSpPr>
          <p:cNvPr id="5" name="Slide Number Placeholder 4">
            <a:extLst>
              <a:ext uri="{FF2B5EF4-FFF2-40B4-BE49-F238E27FC236}">
                <a16:creationId xmlns:a16="http://schemas.microsoft.com/office/drawing/2014/main" xmlns="" id="{558D9DED-0D81-19D6-DF40-E6B4B5BFEF9E}"/>
              </a:ext>
            </a:extLst>
          </p:cNvPr>
          <p:cNvSpPr>
            <a:spLocks noGrp="1"/>
          </p:cNvSpPr>
          <p:nvPr>
            <p:ph type="sldNum" sz="quarter" idx="63"/>
          </p:nvPr>
        </p:nvSpPr>
        <p:spPr/>
        <p:txBody>
          <a:bodyPr/>
          <a:lstStyle/>
          <a:p>
            <a:fld id="{47FEACEE-25B4-4A2D-B147-27296E36371D}" type="slidenum">
              <a:rPr lang="en-US" altLang="zh-CN" smtClean="0"/>
              <a:pPr/>
              <a:t>8</a:t>
            </a:fld>
            <a:endParaRPr lang="en-US" altLang="zh-CN"/>
          </a:p>
        </p:txBody>
      </p:sp>
      <p:pic>
        <p:nvPicPr>
          <p:cNvPr id="19" name="Picture Placeholder 18" descr="A traffic lights and cars on a blue background&#10;&#10;AI-generated content may be incorrect.">
            <a:extLst>
              <a:ext uri="{FF2B5EF4-FFF2-40B4-BE49-F238E27FC236}">
                <a16:creationId xmlns:a16="http://schemas.microsoft.com/office/drawing/2014/main" xmlns="" id="{9CE93A1B-7AFA-2549-F14D-2B1AEF5E2F4C}"/>
              </a:ext>
            </a:extLst>
          </p:cNvPr>
          <p:cNvPicPr>
            <a:picLocks noGrp="1" noChangeAspect="1"/>
          </p:cNvPicPr>
          <p:nvPr>
            <p:ph type="pic" sz="quarter" idx="57"/>
          </p:nvPr>
        </p:nvPicPr>
        <p:blipFill>
          <a:blip r:embed="rId3"/>
          <a:srcRect l="1524" t="317" r="1907" b="-317"/>
          <a:stretch/>
        </p:blipFill>
        <p:spPr>
          <a:xfrm>
            <a:off x="600076" y="1538369"/>
            <a:ext cx="2894192" cy="2888525"/>
          </a:xfrm>
        </p:spPr>
      </p:pic>
      <p:pic>
        <p:nvPicPr>
          <p:cNvPr id="47" name="Picture Placeholder 46" descr="A screenshot of a video game&#10;&#10;AI-generated content may be incorrect.">
            <a:extLst>
              <a:ext uri="{FF2B5EF4-FFF2-40B4-BE49-F238E27FC236}">
                <a16:creationId xmlns:a16="http://schemas.microsoft.com/office/drawing/2014/main" xmlns="" id="{8EB6385D-108B-D5E1-F133-4DD1B641930F}"/>
              </a:ext>
            </a:extLst>
          </p:cNvPr>
          <p:cNvPicPr>
            <a:picLocks noGrp="1" noChangeAspect="1"/>
          </p:cNvPicPr>
          <p:nvPr>
            <p:ph type="pic" sz="quarter" idx="60"/>
          </p:nvPr>
        </p:nvPicPr>
        <p:blipFill>
          <a:blip r:embed="rId4"/>
          <a:srcRect l="-982" t="-453" r="-121" b="453"/>
          <a:stretch/>
        </p:blipFill>
        <p:spPr>
          <a:xfrm>
            <a:off x="6476396" y="1544107"/>
            <a:ext cx="2695374" cy="2882787"/>
          </a:xfrm>
        </p:spPr>
      </p:pic>
      <p:pic>
        <p:nvPicPr>
          <p:cNvPr id="49" name="Picture Placeholder 48" descr="A screenshot of a video game&#10;&#10;AI-generated content may be incorrect.">
            <a:extLst>
              <a:ext uri="{FF2B5EF4-FFF2-40B4-BE49-F238E27FC236}">
                <a16:creationId xmlns:a16="http://schemas.microsoft.com/office/drawing/2014/main" xmlns="" id="{863C5BA3-D0F2-889E-DC56-5D72AF37C183}"/>
              </a:ext>
            </a:extLst>
          </p:cNvPr>
          <p:cNvPicPr>
            <a:picLocks noGrp="1" noChangeAspect="1"/>
          </p:cNvPicPr>
          <p:nvPr>
            <p:ph type="pic" sz="quarter" idx="61"/>
          </p:nvPr>
        </p:nvPicPr>
        <p:blipFill>
          <a:blip r:embed="rId5"/>
          <a:srcRect l="-1207" t="129" r="1209" b="-811"/>
          <a:stretch/>
        </p:blipFill>
        <p:spPr>
          <a:xfrm>
            <a:off x="9275941" y="1526673"/>
            <a:ext cx="2762120" cy="2901588"/>
          </a:xfrm>
        </p:spPr>
      </p:pic>
      <p:sp>
        <p:nvSpPr>
          <p:cNvPr id="28" name="Text Placeholder 27">
            <a:extLst>
              <a:ext uri="{FF2B5EF4-FFF2-40B4-BE49-F238E27FC236}">
                <a16:creationId xmlns:a16="http://schemas.microsoft.com/office/drawing/2014/main" xmlns="" id="{0B38574E-AC65-BB2C-3880-7C3DB96633A4}"/>
              </a:ext>
            </a:extLst>
          </p:cNvPr>
          <p:cNvSpPr>
            <a:spLocks noGrp="1"/>
          </p:cNvSpPr>
          <p:nvPr>
            <p:ph type="body" sz="quarter" idx="28"/>
          </p:nvPr>
        </p:nvSpPr>
        <p:spPr/>
        <p:txBody>
          <a:bodyPr/>
          <a:lstStyle/>
          <a:p>
            <a:endParaRPr lang="en-US"/>
          </a:p>
        </p:txBody>
      </p:sp>
      <p:pic>
        <p:nvPicPr>
          <p:cNvPr id="45" name="Picture Placeholder 44" descr="A traffic lights on a blue background&#10;&#10;AI-generated content may be incorrect.">
            <a:extLst>
              <a:ext uri="{FF2B5EF4-FFF2-40B4-BE49-F238E27FC236}">
                <a16:creationId xmlns:a16="http://schemas.microsoft.com/office/drawing/2014/main" xmlns="" id="{663844BC-7C57-AFFA-BDB3-B8046AE7A646}"/>
              </a:ext>
            </a:extLst>
          </p:cNvPr>
          <p:cNvPicPr>
            <a:picLocks noGrp="1" noChangeAspect="1"/>
          </p:cNvPicPr>
          <p:nvPr>
            <p:ph type="pic" sz="quarter" idx="58"/>
          </p:nvPr>
        </p:nvPicPr>
        <p:blipFill>
          <a:blip r:embed="rId6"/>
          <a:srcRect l="1789" t="-359" r="-815" b="359"/>
          <a:stretch/>
        </p:blipFill>
        <p:spPr>
          <a:xfrm>
            <a:off x="3610105" y="1538369"/>
            <a:ext cx="2762120" cy="2878196"/>
          </a:xfrm>
        </p:spPr>
      </p:pic>
    </p:spTree>
    <p:extLst>
      <p:ext uri="{BB962C8B-B14F-4D97-AF65-F5344CB8AC3E}">
        <p14:creationId xmlns:p14="http://schemas.microsoft.com/office/powerpoint/2010/main" val="251714033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C279192-09BF-0FA2-7B60-70A712A37DD2}"/>
              </a:ext>
            </a:extLst>
          </p:cNvPr>
          <p:cNvSpPr>
            <a:spLocks noGrp="1"/>
          </p:cNvSpPr>
          <p:nvPr>
            <p:ph type="title"/>
          </p:nvPr>
        </p:nvSpPr>
        <p:spPr/>
        <p:txBody>
          <a:bodyPr/>
          <a:lstStyle/>
          <a:p>
            <a:r>
              <a:rPr lang="en-US" dirty="0"/>
              <a:t>Simulation</a:t>
            </a:r>
          </a:p>
        </p:txBody>
      </p:sp>
      <p:sp>
        <p:nvSpPr>
          <p:cNvPr id="4" name="Text Placeholder 3">
            <a:extLst>
              <a:ext uri="{FF2B5EF4-FFF2-40B4-BE49-F238E27FC236}">
                <a16:creationId xmlns:a16="http://schemas.microsoft.com/office/drawing/2014/main" xmlns="" id="{39220842-36C8-179A-1931-5F15F9D15714}"/>
              </a:ext>
            </a:extLst>
          </p:cNvPr>
          <p:cNvSpPr>
            <a:spLocks noGrp="1"/>
          </p:cNvSpPr>
          <p:nvPr>
            <p:ph type="body" sz="quarter" idx="27"/>
          </p:nvPr>
        </p:nvSpPr>
        <p:spPr/>
        <p:txBody>
          <a:bodyPr/>
          <a:lstStyle/>
          <a:p>
            <a:endParaRPr lang="en-US"/>
          </a:p>
        </p:txBody>
      </p:sp>
      <p:sp>
        <p:nvSpPr>
          <p:cNvPr id="5" name="Text Placeholder 4">
            <a:extLst>
              <a:ext uri="{FF2B5EF4-FFF2-40B4-BE49-F238E27FC236}">
                <a16:creationId xmlns:a16="http://schemas.microsoft.com/office/drawing/2014/main" xmlns="" id="{C5ED8467-2E6A-DEEC-5C07-C5F2AF6B4F8A}"/>
              </a:ext>
            </a:extLst>
          </p:cNvPr>
          <p:cNvSpPr>
            <a:spLocks noGrp="1"/>
          </p:cNvSpPr>
          <p:nvPr>
            <p:ph type="body" sz="quarter" idx="28"/>
          </p:nvPr>
        </p:nvSpPr>
        <p:spPr>
          <a:xfrm>
            <a:off x="164984" y="5759762"/>
            <a:ext cx="2098038" cy="506399"/>
          </a:xfrm>
        </p:spPr>
        <p:txBody>
          <a:bodyPr/>
          <a:lstStyle/>
          <a:p>
            <a:endParaRPr lang="en-US"/>
          </a:p>
        </p:txBody>
      </p:sp>
      <p:sp>
        <p:nvSpPr>
          <p:cNvPr id="7" name="Text Placeholder 6">
            <a:extLst>
              <a:ext uri="{FF2B5EF4-FFF2-40B4-BE49-F238E27FC236}">
                <a16:creationId xmlns:a16="http://schemas.microsoft.com/office/drawing/2014/main" xmlns="" id="{15191F1F-2C9D-7388-8C78-9511DE53A6A3}"/>
              </a:ext>
            </a:extLst>
          </p:cNvPr>
          <p:cNvSpPr>
            <a:spLocks noGrp="1"/>
          </p:cNvSpPr>
          <p:nvPr>
            <p:ph type="body" sz="quarter" idx="54"/>
          </p:nvPr>
        </p:nvSpPr>
        <p:spPr/>
        <p:txBody>
          <a:bodyPr/>
          <a:lstStyle/>
          <a:p>
            <a:endParaRPr lang="en-US"/>
          </a:p>
        </p:txBody>
      </p:sp>
      <p:sp>
        <p:nvSpPr>
          <p:cNvPr id="8" name="Text Placeholder 7">
            <a:extLst>
              <a:ext uri="{FF2B5EF4-FFF2-40B4-BE49-F238E27FC236}">
                <a16:creationId xmlns:a16="http://schemas.microsoft.com/office/drawing/2014/main" xmlns="" id="{EA8FA633-E4C1-C366-304B-E7081517156C}"/>
              </a:ext>
            </a:extLst>
          </p:cNvPr>
          <p:cNvSpPr>
            <a:spLocks noGrp="1"/>
          </p:cNvSpPr>
          <p:nvPr>
            <p:ph type="body" sz="quarter" idx="55"/>
          </p:nvPr>
        </p:nvSpPr>
        <p:spPr/>
        <p:txBody>
          <a:bodyPr/>
          <a:lstStyle/>
          <a:p>
            <a:endParaRPr lang="en-US"/>
          </a:p>
        </p:txBody>
      </p:sp>
      <p:sp>
        <p:nvSpPr>
          <p:cNvPr id="10" name="Text Placeholder 9">
            <a:extLst>
              <a:ext uri="{FF2B5EF4-FFF2-40B4-BE49-F238E27FC236}">
                <a16:creationId xmlns:a16="http://schemas.microsoft.com/office/drawing/2014/main" xmlns="" id="{C2C92EBA-CA8F-CE46-D877-8A4F815D1B8D}"/>
              </a:ext>
            </a:extLst>
          </p:cNvPr>
          <p:cNvSpPr>
            <a:spLocks noGrp="1"/>
          </p:cNvSpPr>
          <p:nvPr>
            <p:ph type="body" sz="quarter" idx="52"/>
          </p:nvPr>
        </p:nvSpPr>
        <p:spPr/>
        <p:txBody>
          <a:bodyPr/>
          <a:lstStyle/>
          <a:p>
            <a:endParaRPr lang="en-US"/>
          </a:p>
        </p:txBody>
      </p:sp>
      <p:sp>
        <p:nvSpPr>
          <p:cNvPr id="11" name="Text Placeholder 10">
            <a:extLst>
              <a:ext uri="{FF2B5EF4-FFF2-40B4-BE49-F238E27FC236}">
                <a16:creationId xmlns:a16="http://schemas.microsoft.com/office/drawing/2014/main" xmlns="" id="{5D95B72B-DECF-B1D4-3862-67FB460CA003}"/>
              </a:ext>
            </a:extLst>
          </p:cNvPr>
          <p:cNvSpPr>
            <a:spLocks noGrp="1"/>
          </p:cNvSpPr>
          <p:nvPr>
            <p:ph type="body" sz="quarter" idx="53"/>
          </p:nvPr>
        </p:nvSpPr>
        <p:spPr/>
        <p:txBody>
          <a:bodyPr/>
          <a:lstStyle/>
          <a:p>
            <a:endParaRPr lang="en-US"/>
          </a:p>
        </p:txBody>
      </p:sp>
      <p:sp>
        <p:nvSpPr>
          <p:cNvPr id="13" name="Text Placeholder 12">
            <a:extLst>
              <a:ext uri="{FF2B5EF4-FFF2-40B4-BE49-F238E27FC236}">
                <a16:creationId xmlns:a16="http://schemas.microsoft.com/office/drawing/2014/main" xmlns="" id="{3593AC8D-3441-3C60-2982-1DB80EF686AD}"/>
              </a:ext>
            </a:extLst>
          </p:cNvPr>
          <p:cNvSpPr>
            <a:spLocks noGrp="1"/>
          </p:cNvSpPr>
          <p:nvPr>
            <p:ph type="body" sz="quarter" idx="56"/>
          </p:nvPr>
        </p:nvSpPr>
        <p:spPr/>
        <p:txBody>
          <a:bodyPr/>
          <a:lstStyle/>
          <a:p>
            <a:endParaRPr lang="en-US"/>
          </a:p>
        </p:txBody>
      </p:sp>
      <p:sp>
        <p:nvSpPr>
          <p:cNvPr id="14" name="Text Placeholder 13">
            <a:extLst>
              <a:ext uri="{FF2B5EF4-FFF2-40B4-BE49-F238E27FC236}">
                <a16:creationId xmlns:a16="http://schemas.microsoft.com/office/drawing/2014/main" xmlns="" id="{BD4FC164-7578-A657-114B-0FAF3CEA28FB}"/>
              </a:ext>
            </a:extLst>
          </p:cNvPr>
          <p:cNvSpPr>
            <a:spLocks noGrp="1"/>
          </p:cNvSpPr>
          <p:nvPr>
            <p:ph type="body" sz="quarter" idx="57"/>
          </p:nvPr>
        </p:nvSpPr>
        <p:spPr/>
        <p:txBody>
          <a:bodyPr/>
          <a:lstStyle/>
          <a:p>
            <a:endParaRPr lang="en-US"/>
          </a:p>
        </p:txBody>
      </p:sp>
      <p:sp>
        <p:nvSpPr>
          <p:cNvPr id="15" name="Footer Placeholder 14">
            <a:extLst>
              <a:ext uri="{FF2B5EF4-FFF2-40B4-BE49-F238E27FC236}">
                <a16:creationId xmlns:a16="http://schemas.microsoft.com/office/drawing/2014/main" xmlns="" id="{B85F02BC-C64B-B1A3-EBCE-0DF86CE977EA}"/>
              </a:ext>
            </a:extLst>
          </p:cNvPr>
          <p:cNvSpPr>
            <a:spLocks noGrp="1"/>
          </p:cNvSpPr>
          <p:nvPr>
            <p:ph type="ftr" sz="quarter" idx="58"/>
          </p:nvPr>
        </p:nvSpPr>
        <p:spPr/>
        <p:txBody>
          <a:bodyPr/>
          <a:lstStyle/>
          <a:p>
            <a:endParaRPr lang="en-US"/>
          </a:p>
        </p:txBody>
      </p:sp>
      <p:sp>
        <p:nvSpPr>
          <p:cNvPr id="16" name="Slide Number Placeholder 15">
            <a:extLst>
              <a:ext uri="{FF2B5EF4-FFF2-40B4-BE49-F238E27FC236}">
                <a16:creationId xmlns:a16="http://schemas.microsoft.com/office/drawing/2014/main" xmlns="" id="{31EBD1FF-E29D-912A-C075-8D4DB7DE0BBD}"/>
              </a:ext>
            </a:extLst>
          </p:cNvPr>
          <p:cNvSpPr>
            <a:spLocks noGrp="1"/>
          </p:cNvSpPr>
          <p:nvPr>
            <p:ph type="sldNum" sz="quarter" idx="59"/>
          </p:nvPr>
        </p:nvSpPr>
        <p:spPr/>
        <p:txBody>
          <a:bodyPr/>
          <a:lstStyle/>
          <a:p>
            <a:fld id="{47FEACEE-25B4-4A2D-B147-27296E36371D}" type="slidenum">
              <a:rPr lang="en-US" altLang="zh-CN" smtClean="0"/>
              <a:pPr/>
              <a:t>9</a:t>
            </a:fld>
            <a:endParaRPr lang="en-US" altLang="zh-CN"/>
          </a:p>
        </p:txBody>
      </p:sp>
      <p:pic>
        <p:nvPicPr>
          <p:cNvPr id="6156" name="Picture 12" descr="Picture 1, Picture">
            <a:extLst>
              <a:ext uri="{FF2B5EF4-FFF2-40B4-BE49-F238E27FC236}">
                <a16:creationId xmlns:a16="http://schemas.microsoft.com/office/drawing/2014/main" xmlns="" id="{EC9FD2E1-F88F-8C1F-D9DD-870B913BDF1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7557" y="1659670"/>
            <a:ext cx="5587567" cy="388870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pic>
        <p:nvPicPr>
          <p:cNvPr id="6158" name="Picture 14" descr="Picture 2, Picture">
            <a:extLst>
              <a:ext uri="{FF2B5EF4-FFF2-40B4-BE49-F238E27FC236}">
                <a16:creationId xmlns:a16="http://schemas.microsoft.com/office/drawing/2014/main" xmlns="" id="{AD553D4E-46EE-2A77-C041-A246A11D7EB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67577" y="1656558"/>
            <a:ext cx="5587567" cy="389182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
        <p:nvSpPr>
          <p:cNvPr id="17" name="TextBox 16">
            <a:extLst>
              <a:ext uri="{FF2B5EF4-FFF2-40B4-BE49-F238E27FC236}">
                <a16:creationId xmlns:a16="http://schemas.microsoft.com/office/drawing/2014/main" xmlns="" id="{CBF36FE6-275C-FA08-273E-44A58BDD0D0A}"/>
              </a:ext>
            </a:extLst>
          </p:cNvPr>
          <p:cNvSpPr txBox="1"/>
          <p:nvPr/>
        </p:nvSpPr>
        <p:spPr>
          <a:xfrm>
            <a:off x="2483738" y="5643629"/>
            <a:ext cx="846771" cy="400110"/>
          </a:xfrm>
          <a:prstGeom prst="rect">
            <a:avLst/>
          </a:prstGeom>
        </p:spPr>
        <p:txBody>
          <a:bodyPr wrap="none" rtlCol="0">
            <a:spAutoFit/>
          </a:bodyPr>
          <a:lstStyle/>
          <a:p>
            <a:pPr marL="0" indent="0" algn="ctr">
              <a:lnSpc>
                <a:spcPct val="100000"/>
              </a:lnSpc>
              <a:spcBef>
                <a:spcPts val="0"/>
              </a:spcBef>
              <a:buFontTx/>
              <a:buNone/>
            </a:pPr>
            <a:r>
              <a:rPr lang="en-US" sz="2000" b="1">
                <a:latin typeface="+mj-lt"/>
                <a:ea typeface="微软雅黑"/>
                <a:cs typeface="Posterama" panose="020B0504020200020000" pitchFamily="34" charset="0"/>
              </a:rPr>
              <a:t>Step 1</a:t>
            </a:r>
          </a:p>
        </p:txBody>
      </p:sp>
      <p:sp>
        <p:nvSpPr>
          <p:cNvPr id="18" name="TextBox 17">
            <a:extLst>
              <a:ext uri="{FF2B5EF4-FFF2-40B4-BE49-F238E27FC236}">
                <a16:creationId xmlns:a16="http://schemas.microsoft.com/office/drawing/2014/main" xmlns="" id="{5DC7E7C2-6983-E2D3-BD11-1A7492F61CCB}"/>
              </a:ext>
            </a:extLst>
          </p:cNvPr>
          <p:cNvSpPr txBox="1"/>
          <p:nvPr/>
        </p:nvSpPr>
        <p:spPr>
          <a:xfrm>
            <a:off x="8871092" y="5643629"/>
            <a:ext cx="846771" cy="400110"/>
          </a:xfrm>
          <a:prstGeom prst="rect">
            <a:avLst/>
          </a:prstGeom>
        </p:spPr>
        <p:txBody>
          <a:bodyPr wrap="none" rtlCol="0">
            <a:spAutoFit/>
          </a:bodyPr>
          <a:lstStyle/>
          <a:p>
            <a:pPr marL="0" indent="0" algn="ctr">
              <a:lnSpc>
                <a:spcPct val="100000"/>
              </a:lnSpc>
              <a:spcBef>
                <a:spcPts val="0"/>
              </a:spcBef>
              <a:buFontTx/>
              <a:buNone/>
            </a:pPr>
            <a:r>
              <a:rPr lang="en-US" sz="2000" b="1">
                <a:latin typeface="+mj-lt"/>
                <a:ea typeface="微软雅黑"/>
                <a:cs typeface="Posterama" panose="020B0504020200020000" pitchFamily="34" charset="0"/>
              </a:rPr>
              <a:t>Step 2</a:t>
            </a:r>
          </a:p>
        </p:txBody>
      </p:sp>
    </p:spTree>
    <p:extLst>
      <p:ext uri="{BB962C8B-B14F-4D97-AF65-F5344CB8AC3E}">
        <p14:creationId xmlns:p14="http://schemas.microsoft.com/office/powerpoint/2010/main" val="3112797520"/>
      </p:ext>
    </p:extLst>
  </p:cSld>
  <p:clrMapOvr>
    <a:masterClrMapping/>
  </p:clrMapOvr>
  <p:timing>
    <p:tnLst>
      <p:par>
        <p:cTn id="1" dur="indefinite" restart="never" nodeType="tmRoot"/>
      </p:par>
    </p:tnLst>
  </p:timing>
</p:sld>
</file>

<file path=ppt/theme/theme1.xml><?xml version="1.0" encoding="utf-8"?>
<a:theme xmlns:a="http://schemas.openxmlformats.org/drawingml/2006/main" name="Custom​​">
  <a:themeElements>
    <a:clrScheme name="Custom 9">
      <a:dk1>
        <a:srgbClr val="000000"/>
      </a:dk1>
      <a:lt1>
        <a:srgbClr val="FFFFFF"/>
      </a:lt1>
      <a:dk2>
        <a:srgbClr val="0F253E"/>
      </a:dk2>
      <a:lt2>
        <a:srgbClr val="E7E6E6"/>
      </a:lt2>
      <a:accent1>
        <a:srgbClr val="4472C4"/>
      </a:accent1>
      <a:accent2>
        <a:srgbClr val="B83803"/>
      </a:accent2>
      <a:accent3>
        <a:srgbClr val="DCD3CC"/>
      </a:accent3>
      <a:accent4>
        <a:srgbClr val="F79320"/>
      </a:accent4>
      <a:accent5>
        <a:srgbClr val="44668D"/>
      </a:accent5>
      <a:accent6>
        <a:srgbClr val="0F253E"/>
      </a:accent6>
      <a:hlink>
        <a:srgbClr val="AEC0D9"/>
      </a:hlink>
      <a:folHlink>
        <a:srgbClr val="B83903"/>
      </a:folHlink>
    </a:clrScheme>
    <a:fontScheme name="Custom 10">
      <a:majorFont>
        <a:latin typeface="Posterama Text Black"/>
        <a:ea typeface=""/>
        <a:cs typeface=""/>
      </a:majorFont>
      <a:minorFont>
        <a:latin typeface="Abad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a:lstStyle>
        <a:defPPr marL="0" indent="0" algn="ctr">
          <a:lnSpc>
            <a:spcPct val="100000"/>
          </a:lnSpc>
          <a:spcBef>
            <a:spcPts val="0"/>
          </a:spcBef>
          <a:buFontTx/>
          <a:buNone/>
          <a:defRPr sz="1800" smtClean="0">
            <a:solidFill>
              <a:prstClr val="white"/>
            </a:solidFill>
            <a:latin typeface="Posterama" panose="020B0504020200020000" pitchFamily="34" charset="0"/>
            <a:ea typeface="微软雅黑"/>
            <a:cs typeface="Posterama" panose="020B0504020200020000" pitchFamily="34" charset="0"/>
          </a:defRPr>
        </a:defPPr>
      </a:lstStyle>
    </a:txDef>
  </a:objectDefaults>
  <a:extraClrSchemeLst/>
  <a:extLst>
    <a:ext uri="{05A4C25C-085E-4340-85A3-A5531E510DB2}">
      <thm15:themeFamily xmlns:thm15="http://schemas.microsoft.com/office/thememl/2012/main" name="Hexagon Light Presentation_win32_v5" id="{045A9B2F-7300-4673-816B-F1EB3C673B2C}" vid="{27F8BD87-6984-44CA-8D4F-354B20CB0C14}"/>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A03E5BDC5C551145B693F0E5668ABB8D" ma:contentTypeVersion="0" ma:contentTypeDescription="Create a new document." ma:contentTypeScope="" ma:versionID="2a923a71b0832a89b6c08489f062667f">
  <xsd:schema xmlns:xsd="http://www.w3.org/2001/XMLSchema" xmlns:xs="http://www.w3.org/2001/XMLSchema" xmlns:p="http://schemas.microsoft.com/office/2006/metadata/properties" targetNamespace="http://schemas.microsoft.com/office/2006/metadata/properties" ma:root="true" ma:fieldsID="b764bea3eb9b1a5be8fd57fac5fb459b">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45515263-A3DE-4193-B6AA-5C449C94519F}">
  <ds:schemaRefs>
    <ds:schemaRef ds:uri="http://schemas.microsoft.com/sharepoint/v3/contenttype/forms"/>
  </ds:schemaRefs>
</ds:datastoreItem>
</file>

<file path=customXml/itemProps2.xml><?xml version="1.0" encoding="utf-8"?>
<ds:datastoreItem xmlns:ds="http://schemas.openxmlformats.org/officeDocument/2006/customXml" ds:itemID="{30CA3F55-32C2-497C-A5DE-5E5CA7DBC4C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3.xml><?xml version="1.0" encoding="utf-8"?>
<ds:datastoreItem xmlns:ds="http://schemas.openxmlformats.org/officeDocument/2006/customXml" ds:itemID="{A0AD9BE2-6B3D-4616-B044-300A8177DEA5}">
  <ds:schemaRefs>
    <ds:schemaRef ds:uri="http://schemas.openxmlformats.org/package/2006/metadata/core-properties"/>
    <ds:schemaRef ds:uri="http://schemas.microsoft.com/office/2006/metadata/properties"/>
    <ds:schemaRef ds:uri="http://purl.org/dc/elements/1.1/"/>
    <ds:schemaRef ds:uri="http://purl.org/dc/terms/"/>
    <ds:schemaRef ds:uri="http://schemas.microsoft.com/office/2006/documentManagement/types"/>
    <ds:schemaRef ds:uri="http://purl.org/dc/dcmitype/"/>
    <ds:schemaRef ds:uri="http://schemas.microsoft.com/office/infopath/2007/PartnerControls"/>
    <ds:schemaRef ds:uri="http://www.w3.org/XML/1998/namespac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Hexagon presentation light</Template>
  <TotalTime>30</TotalTime>
  <Words>515</Words>
  <Application>Microsoft Office PowerPoint</Application>
  <PresentationFormat>Widescreen</PresentationFormat>
  <Paragraphs>114</Paragraphs>
  <Slides>15</Slides>
  <Notes>10</Notes>
  <HiddenSlides>0</HiddenSlides>
  <MMClips>1</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15</vt:i4>
      </vt:variant>
    </vt:vector>
  </HeadingPairs>
  <TitlesOfParts>
    <vt:vector size="27" baseType="lpstr">
      <vt:lpstr>Microsoft YaHei</vt:lpstr>
      <vt:lpstr>Abadi</vt:lpstr>
      <vt:lpstr>Arial</vt:lpstr>
      <vt:lpstr>Calibri</vt:lpstr>
      <vt:lpstr>Posterama</vt:lpstr>
      <vt:lpstr>Posterama Text Black</vt:lpstr>
      <vt:lpstr>Posterama Text SemiBold</vt:lpstr>
      <vt:lpstr>Segoe UI</vt:lpstr>
      <vt:lpstr>Times New Roman</vt:lpstr>
      <vt:lpstr>Wingdings</vt:lpstr>
      <vt:lpstr>等线</vt:lpstr>
      <vt:lpstr>Custom​​</vt:lpstr>
      <vt:lpstr>Four Lane Traffic Lights Using 555 Timer</vt:lpstr>
      <vt:lpstr>Table of Content</vt:lpstr>
      <vt:lpstr>Introduction</vt:lpstr>
      <vt:lpstr>Theory</vt:lpstr>
      <vt:lpstr>Theory</vt:lpstr>
      <vt:lpstr>Apparatus</vt:lpstr>
      <vt:lpstr>Procedure</vt:lpstr>
      <vt:lpstr>Junction</vt:lpstr>
      <vt:lpstr>Simulation</vt:lpstr>
      <vt:lpstr>Simulation</vt:lpstr>
      <vt:lpstr>Hardware Implementation</vt:lpstr>
      <vt:lpstr>Limitations</vt:lpstr>
      <vt:lpstr>Discussion</vt:lpstr>
      <vt:lpstr>Extra Note : </vt:lpstr>
      <vt:lpstr>Thank you!!</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Four Lane Traffic Lights Using 555 Timer</dc:title>
  <dc:creator>NAIMUL HASSAN</dc:creator>
  <cp:lastModifiedBy>Microsoft account</cp:lastModifiedBy>
  <cp:revision>6</cp:revision>
  <dcterms:created xsi:type="dcterms:W3CDTF">2025-05-25T17:51:03Z</dcterms:created>
  <dcterms:modified xsi:type="dcterms:W3CDTF">2025-05-28T15:42:50Z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0x010100A03E5BDC5C551145B693F0E5668ABB8D</vt:lpwstr>
  </property>
</Properties>
</file>

<file path=docProps/thumbnail.jpeg>
</file>